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7" r:id="rId3"/>
  </p:sldMasterIdLst>
  <p:sldIdLst>
    <p:sldId id="272" r:id="rId4"/>
    <p:sldId id="263" r:id="rId5"/>
    <p:sldId id="264" r:id="rId6"/>
    <p:sldId id="265" r:id="rId7"/>
    <p:sldId id="266" r:id="rId8"/>
    <p:sldId id="267" r:id="rId9"/>
    <p:sldId id="268" r:id="rId10"/>
    <p:sldId id="262" r:id="rId11"/>
    <p:sldId id="276" r:id="rId1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3742AE"/>
    <a:srgbClr val="FECF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0E538-3148-4F4B-A763-A51EA8EAA60A}" type="datetimeFigureOut">
              <a:rPr lang="pl-PL" smtClean="0"/>
              <a:t>2024-04-18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6D8E5-3FA7-4087-A51E-819810558BB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81273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0E538-3148-4F4B-A763-A51EA8EAA60A}" type="datetimeFigureOut">
              <a:rPr lang="pl-PL" smtClean="0"/>
              <a:t>2024-04-18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6D8E5-3FA7-4087-A51E-819810558BB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16763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0E538-3148-4F4B-A763-A51EA8EAA60A}" type="datetimeFigureOut">
              <a:rPr lang="pl-PL" smtClean="0"/>
              <a:t>2024-04-18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6D8E5-3FA7-4087-A51E-819810558BB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223744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Układ niestandardow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obrazu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pl-PL"/>
              <a:t>Kliknij ikonę, aby dodać obraz</a:t>
            </a:r>
          </a:p>
        </p:txBody>
      </p:sp>
      <p:sp>
        <p:nvSpPr>
          <p:cNvPr id="32" name="Title 1"/>
          <p:cNvSpPr>
            <a:spLocks noGrp="1"/>
          </p:cNvSpPr>
          <p:nvPr>
            <p:ph type="ctrTitle"/>
          </p:nvPr>
        </p:nvSpPr>
        <p:spPr>
          <a:xfrm>
            <a:off x="1083798" y="2096637"/>
            <a:ext cx="5006058" cy="1784572"/>
          </a:xfrm>
        </p:spPr>
        <p:txBody>
          <a:bodyPr anchor="b">
            <a:normAutofit/>
          </a:bodyPr>
          <a:lstStyle>
            <a:lvl1pPr algn="l">
              <a:defRPr sz="5567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3" name="Subtitle 2"/>
          <p:cNvSpPr>
            <a:spLocks noGrp="1"/>
          </p:cNvSpPr>
          <p:nvPr>
            <p:ph type="subTitle" idx="1"/>
          </p:nvPr>
        </p:nvSpPr>
        <p:spPr>
          <a:xfrm>
            <a:off x="1083798" y="4376801"/>
            <a:ext cx="4177131" cy="1165033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397" b="0"/>
            </a:lvl1pPr>
            <a:lvl2pPr marL="456563" indent="0" algn="ctr">
              <a:buNone/>
              <a:defRPr sz="1997"/>
            </a:lvl2pPr>
            <a:lvl3pPr marL="913125" indent="0" algn="ctr">
              <a:buNone/>
              <a:defRPr sz="1797"/>
            </a:lvl3pPr>
            <a:lvl4pPr marL="1369688" indent="0" algn="ctr">
              <a:buNone/>
              <a:defRPr sz="1598"/>
            </a:lvl4pPr>
            <a:lvl5pPr marL="1826251" indent="0" algn="ctr">
              <a:buNone/>
              <a:defRPr sz="1598"/>
            </a:lvl5pPr>
            <a:lvl6pPr marL="2282813" indent="0" algn="ctr">
              <a:buNone/>
              <a:defRPr sz="1598"/>
            </a:lvl6pPr>
            <a:lvl7pPr marL="2739376" indent="0" algn="ctr">
              <a:buNone/>
              <a:defRPr sz="1598"/>
            </a:lvl7pPr>
            <a:lvl8pPr marL="3195938" indent="0" algn="ctr">
              <a:buNone/>
              <a:defRPr sz="1598"/>
            </a:lvl8pPr>
            <a:lvl9pPr marL="3652501" indent="0" algn="ctr">
              <a:buNone/>
              <a:defRPr sz="1598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grpSp>
        <p:nvGrpSpPr>
          <p:cNvPr id="50" name="Group 23"/>
          <p:cNvGrpSpPr>
            <a:grpSpLocks noChangeAspect="1"/>
          </p:cNvGrpSpPr>
          <p:nvPr userDrawn="1"/>
        </p:nvGrpSpPr>
        <p:grpSpPr bwMode="auto">
          <a:xfrm>
            <a:off x="755569" y="770423"/>
            <a:ext cx="2736735" cy="595717"/>
            <a:chOff x="3306" y="699"/>
            <a:chExt cx="2443" cy="531"/>
          </a:xfrm>
          <a:solidFill>
            <a:schemeClr val="tx1"/>
          </a:solidFill>
        </p:grpSpPr>
        <p:sp>
          <p:nvSpPr>
            <p:cNvPr id="51" name="Freeform 24"/>
            <p:cNvSpPr>
              <a:spLocks/>
            </p:cNvSpPr>
            <p:nvPr/>
          </p:nvSpPr>
          <p:spPr bwMode="auto">
            <a:xfrm>
              <a:off x="3422" y="781"/>
              <a:ext cx="61" cy="139"/>
            </a:xfrm>
            <a:custGeom>
              <a:avLst/>
              <a:gdLst>
                <a:gd name="T0" fmla="*/ 0 w 68"/>
                <a:gd name="T1" fmla="*/ 116 h 150"/>
                <a:gd name="T2" fmla="*/ 0 w 68"/>
                <a:gd name="T3" fmla="*/ 116 h 150"/>
                <a:gd name="T4" fmla="*/ 34 w 68"/>
                <a:gd name="T5" fmla="*/ 150 h 150"/>
                <a:gd name="T6" fmla="*/ 68 w 68"/>
                <a:gd name="T7" fmla="*/ 116 h 150"/>
                <a:gd name="T8" fmla="*/ 68 w 68"/>
                <a:gd name="T9" fmla="*/ 34 h 150"/>
                <a:gd name="T10" fmla="*/ 34 w 68"/>
                <a:gd name="T11" fmla="*/ 0 h 150"/>
                <a:gd name="T12" fmla="*/ 0 w 68"/>
                <a:gd name="T13" fmla="*/ 34 h 150"/>
                <a:gd name="T14" fmla="*/ 0 w 68"/>
                <a:gd name="T15" fmla="*/ 116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8" h="150">
                  <a:moveTo>
                    <a:pt x="0" y="116"/>
                  </a:moveTo>
                  <a:cubicBezTo>
                    <a:pt x="0" y="116"/>
                    <a:pt x="0" y="116"/>
                    <a:pt x="0" y="116"/>
                  </a:cubicBezTo>
                  <a:cubicBezTo>
                    <a:pt x="0" y="135"/>
                    <a:pt x="15" y="150"/>
                    <a:pt x="34" y="150"/>
                  </a:cubicBezTo>
                  <a:cubicBezTo>
                    <a:pt x="53" y="150"/>
                    <a:pt x="68" y="135"/>
                    <a:pt x="68" y="116"/>
                  </a:cubicBezTo>
                  <a:cubicBezTo>
                    <a:pt x="68" y="34"/>
                    <a:pt x="68" y="34"/>
                    <a:pt x="68" y="34"/>
                  </a:cubicBezTo>
                  <a:cubicBezTo>
                    <a:pt x="68" y="15"/>
                    <a:pt x="53" y="0"/>
                    <a:pt x="34" y="0"/>
                  </a:cubicBezTo>
                  <a:cubicBezTo>
                    <a:pt x="15" y="0"/>
                    <a:pt x="0" y="15"/>
                    <a:pt x="0" y="34"/>
                  </a:cubicBezTo>
                  <a:lnTo>
                    <a:pt x="0" y="1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70"/>
            </a:p>
          </p:txBody>
        </p:sp>
        <p:sp>
          <p:nvSpPr>
            <p:cNvPr id="52" name="Freeform 25"/>
            <p:cNvSpPr>
              <a:spLocks noEditPoints="1"/>
            </p:cNvSpPr>
            <p:nvPr/>
          </p:nvSpPr>
          <p:spPr bwMode="auto">
            <a:xfrm>
              <a:off x="3306" y="699"/>
              <a:ext cx="293" cy="303"/>
            </a:xfrm>
            <a:custGeom>
              <a:avLst/>
              <a:gdLst>
                <a:gd name="T0" fmla="*/ 163 w 326"/>
                <a:gd name="T1" fmla="*/ 326 h 326"/>
                <a:gd name="T2" fmla="*/ 326 w 326"/>
                <a:gd name="T3" fmla="*/ 163 h 326"/>
                <a:gd name="T4" fmla="*/ 163 w 326"/>
                <a:gd name="T5" fmla="*/ 0 h 326"/>
                <a:gd name="T6" fmla="*/ 0 w 326"/>
                <a:gd name="T7" fmla="*/ 163 h 326"/>
                <a:gd name="T8" fmla="*/ 163 w 326"/>
                <a:gd name="T9" fmla="*/ 326 h 326"/>
                <a:gd name="T10" fmla="*/ 163 w 326"/>
                <a:gd name="T11" fmla="*/ 54 h 326"/>
                <a:gd name="T12" fmla="*/ 271 w 326"/>
                <a:gd name="T13" fmla="*/ 163 h 326"/>
                <a:gd name="T14" fmla="*/ 163 w 326"/>
                <a:gd name="T15" fmla="*/ 271 h 326"/>
                <a:gd name="T16" fmla="*/ 54 w 326"/>
                <a:gd name="T17" fmla="*/ 163 h 326"/>
                <a:gd name="T18" fmla="*/ 163 w 326"/>
                <a:gd name="T19" fmla="*/ 54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6" h="326">
                  <a:moveTo>
                    <a:pt x="163" y="326"/>
                  </a:moveTo>
                  <a:cubicBezTo>
                    <a:pt x="253" y="326"/>
                    <a:pt x="326" y="253"/>
                    <a:pt x="326" y="163"/>
                  </a:cubicBezTo>
                  <a:cubicBezTo>
                    <a:pt x="326" y="73"/>
                    <a:pt x="253" y="0"/>
                    <a:pt x="163" y="0"/>
                  </a:cubicBezTo>
                  <a:cubicBezTo>
                    <a:pt x="73" y="0"/>
                    <a:pt x="0" y="73"/>
                    <a:pt x="0" y="163"/>
                  </a:cubicBezTo>
                  <a:cubicBezTo>
                    <a:pt x="0" y="253"/>
                    <a:pt x="73" y="326"/>
                    <a:pt x="163" y="326"/>
                  </a:cubicBezTo>
                  <a:moveTo>
                    <a:pt x="163" y="54"/>
                  </a:moveTo>
                  <a:cubicBezTo>
                    <a:pt x="223" y="54"/>
                    <a:pt x="271" y="103"/>
                    <a:pt x="271" y="163"/>
                  </a:cubicBezTo>
                  <a:cubicBezTo>
                    <a:pt x="271" y="223"/>
                    <a:pt x="223" y="271"/>
                    <a:pt x="163" y="271"/>
                  </a:cubicBezTo>
                  <a:cubicBezTo>
                    <a:pt x="103" y="271"/>
                    <a:pt x="54" y="223"/>
                    <a:pt x="54" y="163"/>
                  </a:cubicBezTo>
                  <a:cubicBezTo>
                    <a:pt x="54" y="103"/>
                    <a:pt x="103" y="54"/>
                    <a:pt x="163" y="54"/>
                  </a:cubicBezTo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70"/>
            </a:p>
          </p:txBody>
        </p:sp>
        <p:sp>
          <p:nvSpPr>
            <p:cNvPr id="53" name="Freeform 26"/>
            <p:cNvSpPr>
              <a:spLocks/>
            </p:cNvSpPr>
            <p:nvPr/>
          </p:nvSpPr>
          <p:spPr bwMode="auto">
            <a:xfrm>
              <a:off x="4565" y="818"/>
              <a:ext cx="82" cy="81"/>
            </a:xfrm>
            <a:custGeom>
              <a:avLst/>
              <a:gdLst>
                <a:gd name="T0" fmla="*/ 1 w 91"/>
                <a:gd name="T1" fmla="*/ 44 h 88"/>
                <a:gd name="T2" fmla="*/ 19 w 91"/>
                <a:gd name="T3" fmla="*/ 12 h 88"/>
                <a:gd name="T4" fmla="*/ 53 w 91"/>
                <a:gd name="T5" fmla="*/ 0 h 88"/>
                <a:gd name="T6" fmla="*/ 70 w 91"/>
                <a:gd name="T7" fmla="*/ 3 h 88"/>
                <a:gd name="T8" fmla="*/ 83 w 91"/>
                <a:gd name="T9" fmla="*/ 12 h 88"/>
                <a:gd name="T10" fmla="*/ 90 w 91"/>
                <a:gd name="T11" fmla="*/ 26 h 88"/>
                <a:gd name="T12" fmla="*/ 90 w 91"/>
                <a:gd name="T13" fmla="*/ 44 h 88"/>
                <a:gd name="T14" fmla="*/ 84 w 91"/>
                <a:gd name="T15" fmla="*/ 60 h 88"/>
                <a:gd name="T16" fmla="*/ 72 w 91"/>
                <a:gd name="T17" fmla="*/ 75 h 88"/>
                <a:gd name="T18" fmla="*/ 56 w 91"/>
                <a:gd name="T19" fmla="*/ 84 h 88"/>
                <a:gd name="T20" fmla="*/ 38 w 91"/>
                <a:gd name="T21" fmla="*/ 88 h 88"/>
                <a:gd name="T22" fmla="*/ 21 w 91"/>
                <a:gd name="T23" fmla="*/ 84 h 88"/>
                <a:gd name="T24" fmla="*/ 8 w 91"/>
                <a:gd name="T25" fmla="*/ 75 h 88"/>
                <a:gd name="T26" fmla="*/ 1 w 91"/>
                <a:gd name="T27" fmla="*/ 60 h 88"/>
                <a:gd name="T28" fmla="*/ 1 w 91"/>
                <a:gd name="T29" fmla="*/ 4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1" h="88">
                  <a:moveTo>
                    <a:pt x="1" y="44"/>
                  </a:moveTo>
                  <a:cubicBezTo>
                    <a:pt x="3" y="31"/>
                    <a:pt x="9" y="21"/>
                    <a:pt x="19" y="12"/>
                  </a:cubicBezTo>
                  <a:cubicBezTo>
                    <a:pt x="29" y="4"/>
                    <a:pt x="40" y="0"/>
                    <a:pt x="53" y="0"/>
                  </a:cubicBezTo>
                  <a:cubicBezTo>
                    <a:pt x="59" y="0"/>
                    <a:pt x="65" y="1"/>
                    <a:pt x="70" y="3"/>
                  </a:cubicBezTo>
                  <a:cubicBezTo>
                    <a:pt x="75" y="5"/>
                    <a:pt x="79" y="8"/>
                    <a:pt x="83" y="12"/>
                  </a:cubicBezTo>
                  <a:cubicBezTo>
                    <a:pt x="86" y="16"/>
                    <a:pt x="88" y="21"/>
                    <a:pt x="90" y="26"/>
                  </a:cubicBezTo>
                  <a:cubicBezTo>
                    <a:pt x="91" y="32"/>
                    <a:pt x="91" y="37"/>
                    <a:pt x="90" y="44"/>
                  </a:cubicBezTo>
                  <a:cubicBezTo>
                    <a:pt x="89" y="50"/>
                    <a:pt x="87" y="55"/>
                    <a:pt x="84" y="60"/>
                  </a:cubicBezTo>
                  <a:cubicBezTo>
                    <a:pt x="81" y="66"/>
                    <a:pt x="77" y="70"/>
                    <a:pt x="72" y="75"/>
                  </a:cubicBezTo>
                  <a:cubicBezTo>
                    <a:pt x="67" y="79"/>
                    <a:pt x="62" y="82"/>
                    <a:pt x="56" y="84"/>
                  </a:cubicBezTo>
                  <a:cubicBezTo>
                    <a:pt x="50" y="86"/>
                    <a:pt x="44" y="88"/>
                    <a:pt x="38" y="88"/>
                  </a:cubicBezTo>
                  <a:cubicBezTo>
                    <a:pt x="31" y="88"/>
                    <a:pt x="26" y="86"/>
                    <a:pt x="21" y="84"/>
                  </a:cubicBezTo>
                  <a:cubicBezTo>
                    <a:pt x="16" y="82"/>
                    <a:pt x="12" y="79"/>
                    <a:pt x="8" y="75"/>
                  </a:cubicBezTo>
                  <a:cubicBezTo>
                    <a:pt x="5" y="70"/>
                    <a:pt x="3" y="66"/>
                    <a:pt x="1" y="60"/>
                  </a:cubicBezTo>
                  <a:cubicBezTo>
                    <a:pt x="0" y="55"/>
                    <a:pt x="0" y="50"/>
                    <a:pt x="1" y="4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70"/>
            </a:p>
          </p:txBody>
        </p:sp>
        <p:sp>
          <p:nvSpPr>
            <p:cNvPr id="54" name="Freeform 27"/>
            <p:cNvSpPr>
              <a:spLocks/>
            </p:cNvSpPr>
            <p:nvPr/>
          </p:nvSpPr>
          <p:spPr bwMode="auto">
            <a:xfrm>
              <a:off x="3621" y="851"/>
              <a:ext cx="391" cy="303"/>
            </a:xfrm>
            <a:custGeom>
              <a:avLst/>
              <a:gdLst>
                <a:gd name="T0" fmla="*/ 0 w 391"/>
                <a:gd name="T1" fmla="*/ 303 h 303"/>
                <a:gd name="T2" fmla="*/ 51 w 391"/>
                <a:gd name="T3" fmla="*/ 0 h 303"/>
                <a:gd name="T4" fmla="*/ 150 w 391"/>
                <a:gd name="T5" fmla="*/ 0 h 303"/>
                <a:gd name="T6" fmla="*/ 188 w 391"/>
                <a:gd name="T7" fmla="*/ 203 h 303"/>
                <a:gd name="T8" fmla="*/ 297 w 391"/>
                <a:gd name="T9" fmla="*/ 0 h 303"/>
                <a:gd name="T10" fmla="*/ 391 w 391"/>
                <a:gd name="T11" fmla="*/ 0 h 303"/>
                <a:gd name="T12" fmla="*/ 339 w 391"/>
                <a:gd name="T13" fmla="*/ 303 h 303"/>
                <a:gd name="T14" fmla="*/ 267 w 391"/>
                <a:gd name="T15" fmla="*/ 303 h 303"/>
                <a:gd name="T16" fmla="*/ 302 w 391"/>
                <a:gd name="T17" fmla="*/ 99 h 303"/>
                <a:gd name="T18" fmla="*/ 198 w 391"/>
                <a:gd name="T19" fmla="*/ 303 h 303"/>
                <a:gd name="T20" fmla="*/ 143 w 391"/>
                <a:gd name="T21" fmla="*/ 303 h 303"/>
                <a:gd name="T22" fmla="*/ 107 w 391"/>
                <a:gd name="T23" fmla="*/ 99 h 303"/>
                <a:gd name="T24" fmla="*/ 72 w 391"/>
                <a:gd name="T25" fmla="*/ 303 h 303"/>
                <a:gd name="T26" fmla="*/ 0 w 391"/>
                <a:gd name="T27" fmla="*/ 303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1" h="303">
                  <a:moveTo>
                    <a:pt x="0" y="303"/>
                  </a:moveTo>
                  <a:lnTo>
                    <a:pt x="51" y="0"/>
                  </a:lnTo>
                  <a:lnTo>
                    <a:pt x="150" y="0"/>
                  </a:lnTo>
                  <a:lnTo>
                    <a:pt x="188" y="203"/>
                  </a:lnTo>
                  <a:lnTo>
                    <a:pt x="297" y="0"/>
                  </a:lnTo>
                  <a:lnTo>
                    <a:pt x="391" y="0"/>
                  </a:lnTo>
                  <a:lnTo>
                    <a:pt x="339" y="303"/>
                  </a:lnTo>
                  <a:lnTo>
                    <a:pt x="267" y="303"/>
                  </a:lnTo>
                  <a:lnTo>
                    <a:pt x="302" y="99"/>
                  </a:lnTo>
                  <a:lnTo>
                    <a:pt x="198" y="303"/>
                  </a:lnTo>
                  <a:lnTo>
                    <a:pt x="143" y="303"/>
                  </a:lnTo>
                  <a:lnTo>
                    <a:pt x="107" y="99"/>
                  </a:lnTo>
                  <a:lnTo>
                    <a:pt x="72" y="303"/>
                  </a:lnTo>
                  <a:lnTo>
                    <a:pt x="0" y="30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70"/>
            </a:p>
          </p:txBody>
        </p:sp>
        <p:sp>
          <p:nvSpPr>
            <p:cNvPr id="55" name="Freeform 28"/>
            <p:cNvSpPr>
              <a:spLocks/>
            </p:cNvSpPr>
            <p:nvPr/>
          </p:nvSpPr>
          <p:spPr bwMode="auto">
            <a:xfrm>
              <a:off x="4011" y="926"/>
              <a:ext cx="248" cy="234"/>
            </a:xfrm>
            <a:custGeom>
              <a:avLst/>
              <a:gdLst>
                <a:gd name="T0" fmla="*/ 4 w 276"/>
                <a:gd name="T1" fmla="*/ 145 h 251"/>
                <a:gd name="T2" fmla="*/ 30 w 276"/>
                <a:gd name="T3" fmla="*/ 0 h 251"/>
                <a:gd name="T4" fmla="*/ 108 w 276"/>
                <a:gd name="T5" fmla="*/ 0 h 251"/>
                <a:gd name="T6" fmla="*/ 86 w 276"/>
                <a:gd name="T7" fmla="*/ 126 h 251"/>
                <a:gd name="T8" fmla="*/ 88 w 276"/>
                <a:gd name="T9" fmla="*/ 168 h 251"/>
                <a:gd name="T10" fmla="*/ 118 w 276"/>
                <a:gd name="T11" fmla="*/ 185 h 251"/>
                <a:gd name="T12" fmla="*/ 157 w 276"/>
                <a:gd name="T13" fmla="*/ 168 h 251"/>
                <a:gd name="T14" fmla="*/ 176 w 276"/>
                <a:gd name="T15" fmla="*/ 123 h 251"/>
                <a:gd name="T16" fmla="*/ 198 w 276"/>
                <a:gd name="T17" fmla="*/ 0 h 251"/>
                <a:gd name="T18" fmla="*/ 276 w 276"/>
                <a:gd name="T19" fmla="*/ 0 h 251"/>
                <a:gd name="T20" fmla="*/ 233 w 276"/>
                <a:gd name="T21" fmla="*/ 245 h 251"/>
                <a:gd name="T22" fmla="*/ 155 w 276"/>
                <a:gd name="T23" fmla="*/ 245 h 251"/>
                <a:gd name="T24" fmla="*/ 161 w 276"/>
                <a:gd name="T25" fmla="*/ 210 h 251"/>
                <a:gd name="T26" fmla="*/ 125 w 276"/>
                <a:gd name="T27" fmla="*/ 240 h 251"/>
                <a:gd name="T28" fmla="*/ 73 w 276"/>
                <a:gd name="T29" fmla="*/ 251 h 251"/>
                <a:gd name="T30" fmla="*/ 33 w 276"/>
                <a:gd name="T31" fmla="*/ 243 h 251"/>
                <a:gd name="T32" fmla="*/ 10 w 276"/>
                <a:gd name="T33" fmla="*/ 223 h 251"/>
                <a:gd name="T34" fmla="*/ 0 w 276"/>
                <a:gd name="T35" fmla="*/ 190 h 251"/>
                <a:gd name="T36" fmla="*/ 4 w 276"/>
                <a:gd name="T37" fmla="*/ 145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6" h="251">
                  <a:moveTo>
                    <a:pt x="4" y="145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86" y="126"/>
                    <a:pt x="86" y="126"/>
                    <a:pt x="86" y="126"/>
                  </a:cubicBezTo>
                  <a:cubicBezTo>
                    <a:pt x="83" y="143"/>
                    <a:pt x="83" y="157"/>
                    <a:pt x="88" y="168"/>
                  </a:cubicBezTo>
                  <a:cubicBezTo>
                    <a:pt x="92" y="179"/>
                    <a:pt x="102" y="185"/>
                    <a:pt x="118" y="185"/>
                  </a:cubicBezTo>
                  <a:cubicBezTo>
                    <a:pt x="134" y="185"/>
                    <a:pt x="147" y="179"/>
                    <a:pt x="157" y="168"/>
                  </a:cubicBezTo>
                  <a:cubicBezTo>
                    <a:pt x="167" y="157"/>
                    <a:pt x="173" y="142"/>
                    <a:pt x="176" y="123"/>
                  </a:cubicBezTo>
                  <a:cubicBezTo>
                    <a:pt x="198" y="0"/>
                    <a:pt x="198" y="0"/>
                    <a:pt x="198" y="0"/>
                  </a:cubicBezTo>
                  <a:cubicBezTo>
                    <a:pt x="276" y="0"/>
                    <a:pt x="276" y="0"/>
                    <a:pt x="276" y="0"/>
                  </a:cubicBezTo>
                  <a:cubicBezTo>
                    <a:pt x="233" y="245"/>
                    <a:pt x="233" y="245"/>
                    <a:pt x="233" y="245"/>
                  </a:cubicBezTo>
                  <a:cubicBezTo>
                    <a:pt x="155" y="245"/>
                    <a:pt x="155" y="245"/>
                    <a:pt x="155" y="245"/>
                  </a:cubicBezTo>
                  <a:cubicBezTo>
                    <a:pt x="161" y="210"/>
                    <a:pt x="161" y="210"/>
                    <a:pt x="161" y="210"/>
                  </a:cubicBezTo>
                  <a:cubicBezTo>
                    <a:pt x="152" y="223"/>
                    <a:pt x="140" y="233"/>
                    <a:pt x="125" y="240"/>
                  </a:cubicBezTo>
                  <a:cubicBezTo>
                    <a:pt x="110" y="248"/>
                    <a:pt x="93" y="251"/>
                    <a:pt x="73" y="251"/>
                  </a:cubicBezTo>
                  <a:cubicBezTo>
                    <a:pt x="56" y="251"/>
                    <a:pt x="43" y="249"/>
                    <a:pt x="33" y="243"/>
                  </a:cubicBezTo>
                  <a:cubicBezTo>
                    <a:pt x="23" y="238"/>
                    <a:pt x="15" y="231"/>
                    <a:pt x="10" y="223"/>
                  </a:cubicBezTo>
                  <a:cubicBezTo>
                    <a:pt x="4" y="214"/>
                    <a:pt x="0" y="203"/>
                    <a:pt x="0" y="190"/>
                  </a:cubicBezTo>
                  <a:cubicBezTo>
                    <a:pt x="0" y="178"/>
                    <a:pt x="2" y="163"/>
                    <a:pt x="4" y="145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70"/>
            </a:p>
          </p:txBody>
        </p:sp>
        <p:sp>
          <p:nvSpPr>
            <p:cNvPr id="56" name="Freeform 29"/>
            <p:cNvSpPr>
              <a:spLocks/>
            </p:cNvSpPr>
            <p:nvPr/>
          </p:nvSpPr>
          <p:spPr bwMode="auto">
            <a:xfrm>
              <a:off x="4261" y="851"/>
              <a:ext cx="121" cy="303"/>
            </a:xfrm>
            <a:custGeom>
              <a:avLst/>
              <a:gdLst>
                <a:gd name="T0" fmla="*/ 0 w 121"/>
                <a:gd name="T1" fmla="*/ 303 h 303"/>
                <a:gd name="T2" fmla="*/ 52 w 121"/>
                <a:gd name="T3" fmla="*/ 0 h 303"/>
                <a:gd name="T4" fmla="*/ 121 w 121"/>
                <a:gd name="T5" fmla="*/ 0 h 303"/>
                <a:gd name="T6" fmla="*/ 70 w 121"/>
                <a:gd name="T7" fmla="*/ 303 h 303"/>
                <a:gd name="T8" fmla="*/ 0 w 121"/>
                <a:gd name="T9" fmla="*/ 303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303">
                  <a:moveTo>
                    <a:pt x="0" y="303"/>
                  </a:moveTo>
                  <a:lnTo>
                    <a:pt x="52" y="0"/>
                  </a:lnTo>
                  <a:lnTo>
                    <a:pt x="121" y="0"/>
                  </a:lnTo>
                  <a:lnTo>
                    <a:pt x="70" y="303"/>
                  </a:lnTo>
                  <a:lnTo>
                    <a:pt x="0" y="30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70"/>
            </a:p>
          </p:txBody>
        </p:sp>
        <p:sp>
          <p:nvSpPr>
            <p:cNvPr id="57" name="Freeform 30"/>
            <p:cNvSpPr>
              <a:spLocks/>
            </p:cNvSpPr>
            <p:nvPr/>
          </p:nvSpPr>
          <p:spPr bwMode="auto">
            <a:xfrm>
              <a:off x="4379" y="851"/>
              <a:ext cx="149" cy="307"/>
            </a:xfrm>
            <a:custGeom>
              <a:avLst/>
              <a:gdLst>
                <a:gd name="T0" fmla="*/ 32 w 166"/>
                <a:gd name="T1" fmla="*/ 81 h 330"/>
                <a:gd name="T2" fmla="*/ 47 w 166"/>
                <a:gd name="T3" fmla="*/ 0 h 330"/>
                <a:gd name="T4" fmla="*/ 124 w 166"/>
                <a:gd name="T5" fmla="*/ 0 h 330"/>
                <a:gd name="T6" fmla="*/ 110 w 166"/>
                <a:gd name="T7" fmla="*/ 81 h 330"/>
                <a:gd name="T8" fmla="*/ 166 w 166"/>
                <a:gd name="T9" fmla="*/ 81 h 330"/>
                <a:gd name="T10" fmla="*/ 155 w 166"/>
                <a:gd name="T11" fmla="*/ 139 h 330"/>
                <a:gd name="T12" fmla="*/ 100 w 166"/>
                <a:gd name="T13" fmla="*/ 139 h 330"/>
                <a:gd name="T14" fmla="*/ 85 w 166"/>
                <a:gd name="T15" fmla="*/ 226 h 330"/>
                <a:gd name="T16" fmla="*/ 83 w 166"/>
                <a:gd name="T17" fmla="*/ 248 h 330"/>
                <a:gd name="T18" fmla="*/ 88 w 166"/>
                <a:gd name="T19" fmla="*/ 260 h 330"/>
                <a:gd name="T20" fmla="*/ 98 w 166"/>
                <a:gd name="T21" fmla="*/ 266 h 330"/>
                <a:gd name="T22" fmla="*/ 113 w 166"/>
                <a:gd name="T23" fmla="*/ 267 h 330"/>
                <a:gd name="T24" fmla="*/ 125 w 166"/>
                <a:gd name="T25" fmla="*/ 267 h 330"/>
                <a:gd name="T26" fmla="*/ 139 w 166"/>
                <a:gd name="T27" fmla="*/ 266 h 330"/>
                <a:gd name="T28" fmla="*/ 128 w 166"/>
                <a:gd name="T29" fmla="*/ 326 h 330"/>
                <a:gd name="T30" fmla="*/ 106 w 166"/>
                <a:gd name="T31" fmla="*/ 329 h 330"/>
                <a:gd name="T32" fmla="*/ 75 w 166"/>
                <a:gd name="T33" fmla="*/ 330 h 330"/>
                <a:gd name="T34" fmla="*/ 47 w 166"/>
                <a:gd name="T35" fmla="*/ 328 h 330"/>
                <a:gd name="T36" fmla="*/ 21 w 166"/>
                <a:gd name="T37" fmla="*/ 318 h 330"/>
                <a:gd name="T38" fmla="*/ 4 w 166"/>
                <a:gd name="T39" fmla="*/ 292 h 330"/>
                <a:gd name="T40" fmla="*/ 4 w 166"/>
                <a:gd name="T41" fmla="*/ 244 h 330"/>
                <a:gd name="T42" fmla="*/ 22 w 166"/>
                <a:gd name="T43" fmla="*/ 139 h 330"/>
                <a:gd name="T44" fmla="*/ 32 w 166"/>
                <a:gd name="T45" fmla="*/ 81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6" h="330">
                  <a:moveTo>
                    <a:pt x="32" y="81"/>
                  </a:moveTo>
                  <a:cubicBezTo>
                    <a:pt x="47" y="0"/>
                    <a:pt x="47" y="0"/>
                    <a:pt x="47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0" y="81"/>
                    <a:pt x="110" y="81"/>
                    <a:pt x="110" y="81"/>
                  </a:cubicBezTo>
                  <a:cubicBezTo>
                    <a:pt x="166" y="81"/>
                    <a:pt x="166" y="81"/>
                    <a:pt x="166" y="81"/>
                  </a:cubicBezTo>
                  <a:cubicBezTo>
                    <a:pt x="155" y="139"/>
                    <a:pt x="155" y="139"/>
                    <a:pt x="155" y="139"/>
                  </a:cubicBezTo>
                  <a:cubicBezTo>
                    <a:pt x="100" y="139"/>
                    <a:pt x="100" y="139"/>
                    <a:pt x="100" y="139"/>
                  </a:cubicBezTo>
                  <a:cubicBezTo>
                    <a:pt x="85" y="226"/>
                    <a:pt x="85" y="226"/>
                    <a:pt x="85" y="226"/>
                  </a:cubicBezTo>
                  <a:cubicBezTo>
                    <a:pt x="83" y="235"/>
                    <a:pt x="82" y="242"/>
                    <a:pt x="83" y="248"/>
                  </a:cubicBezTo>
                  <a:cubicBezTo>
                    <a:pt x="84" y="253"/>
                    <a:pt x="85" y="257"/>
                    <a:pt x="88" y="260"/>
                  </a:cubicBezTo>
                  <a:cubicBezTo>
                    <a:pt x="91" y="263"/>
                    <a:pt x="94" y="265"/>
                    <a:pt x="98" y="266"/>
                  </a:cubicBezTo>
                  <a:cubicBezTo>
                    <a:pt x="102" y="267"/>
                    <a:pt x="107" y="267"/>
                    <a:pt x="113" y="267"/>
                  </a:cubicBezTo>
                  <a:cubicBezTo>
                    <a:pt x="116" y="267"/>
                    <a:pt x="120" y="267"/>
                    <a:pt x="125" y="267"/>
                  </a:cubicBezTo>
                  <a:cubicBezTo>
                    <a:pt x="130" y="267"/>
                    <a:pt x="135" y="266"/>
                    <a:pt x="139" y="266"/>
                  </a:cubicBezTo>
                  <a:cubicBezTo>
                    <a:pt x="128" y="326"/>
                    <a:pt x="128" y="326"/>
                    <a:pt x="128" y="326"/>
                  </a:cubicBezTo>
                  <a:cubicBezTo>
                    <a:pt x="122" y="327"/>
                    <a:pt x="115" y="328"/>
                    <a:pt x="106" y="329"/>
                  </a:cubicBezTo>
                  <a:cubicBezTo>
                    <a:pt x="97" y="330"/>
                    <a:pt x="87" y="330"/>
                    <a:pt x="75" y="330"/>
                  </a:cubicBezTo>
                  <a:cubicBezTo>
                    <a:pt x="66" y="330"/>
                    <a:pt x="57" y="329"/>
                    <a:pt x="47" y="328"/>
                  </a:cubicBezTo>
                  <a:cubicBezTo>
                    <a:pt x="37" y="327"/>
                    <a:pt x="28" y="323"/>
                    <a:pt x="21" y="318"/>
                  </a:cubicBezTo>
                  <a:cubicBezTo>
                    <a:pt x="13" y="312"/>
                    <a:pt x="7" y="303"/>
                    <a:pt x="4" y="292"/>
                  </a:cubicBezTo>
                  <a:cubicBezTo>
                    <a:pt x="0" y="280"/>
                    <a:pt x="0" y="264"/>
                    <a:pt x="4" y="244"/>
                  </a:cubicBezTo>
                  <a:cubicBezTo>
                    <a:pt x="22" y="139"/>
                    <a:pt x="22" y="139"/>
                    <a:pt x="22" y="139"/>
                  </a:cubicBezTo>
                  <a:lnTo>
                    <a:pt x="32" y="8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70"/>
            </a:p>
          </p:txBody>
        </p:sp>
        <p:sp>
          <p:nvSpPr>
            <p:cNvPr id="58" name="Freeform 31"/>
            <p:cNvSpPr>
              <a:spLocks/>
            </p:cNvSpPr>
            <p:nvPr/>
          </p:nvSpPr>
          <p:spPr bwMode="auto">
            <a:xfrm>
              <a:off x="4521" y="926"/>
              <a:ext cx="109" cy="228"/>
            </a:xfrm>
            <a:custGeom>
              <a:avLst/>
              <a:gdLst>
                <a:gd name="T0" fmla="*/ 0 w 109"/>
                <a:gd name="T1" fmla="*/ 228 h 228"/>
                <a:gd name="T2" fmla="*/ 39 w 109"/>
                <a:gd name="T3" fmla="*/ 0 h 228"/>
                <a:gd name="T4" fmla="*/ 109 w 109"/>
                <a:gd name="T5" fmla="*/ 0 h 228"/>
                <a:gd name="T6" fmla="*/ 70 w 109"/>
                <a:gd name="T7" fmla="*/ 228 h 228"/>
                <a:gd name="T8" fmla="*/ 0 w 109"/>
                <a:gd name="T9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" h="228">
                  <a:moveTo>
                    <a:pt x="0" y="228"/>
                  </a:moveTo>
                  <a:lnTo>
                    <a:pt x="39" y="0"/>
                  </a:lnTo>
                  <a:lnTo>
                    <a:pt x="109" y="0"/>
                  </a:lnTo>
                  <a:lnTo>
                    <a:pt x="70" y="228"/>
                  </a:lnTo>
                  <a:lnTo>
                    <a:pt x="0" y="2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70"/>
            </a:p>
          </p:txBody>
        </p:sp>
        <p:sp>
          <p:nvSpPr>
            <p:cNvPr id="59" name="Freeform 32"/>
            <p:cNvSpPr>
              <a:spLocks noEditPoints="1"/>
            </p:cNvSpPr>
            <p:nvPr/>
          </p:nvSpPr>
          <p:spPr bwMode="auto">
            <a:xfrm>
              <a:off x="4873" y="921"/>
              <a:ext cx="281" cy="309"/>
            </a:xfrm>
            <a:custGeom>
              <a:avLst/>
              <a:gdLst>
                <a:gd name="T0" fmla="*/ 0 w 312"/>
                <a:gd name="T1" fmla="*/ 333 h 333"/>
                <a:gd name="T2" fmla="*/ 58 w 312"/>
                <a:gd name="T3" fmla="*/ 6 h 333"/>
                <a:gd name="T4" fmla="*/ 136 w 312"/>
                <a:gd name="T5" fmla="*/ 6 h 333"/>
                <a:gd name="T6" fmla="*/ 129 w 312"/>
                <a:gd name="T7" fmla="*/ 41 h 333"/>
                <a:gd name="T8" fmla="*/ 164 w 312"/>
                <a:gd name="T9" fmla="*/ 12 h 333"/>
                <a:gd name="T10" fmla="*/ 216 w 312"/>
                <a:gd name="T11" fmla="*/ 0 h 333"/>
                <a:gd name="T12" fmla="*/ 259 w 312"/>
                <a:gd name="T13" fmla="*/ 10 h 333"/>
                <a:gd name="T14" fmla="*/ 291 w 312"/>
                <a:gd name="T15" fmla="*/ 37 h 333"/>
                <a:gd name="T16" fmla="*/ 309 w 312"/>
                <a:gd name="T17" fmla="*/ 78 h 333"/>
                <a:gd name="T18" fmla="*/ 309 w 312"/>
                <a:gd name="T19" fmla="*/ 128 h 333"/>
                <a:gd name="T20" fmla="*/ 291 w 312"/>
                <a:gd name="T21" fmla="*/ 180 h 333"/>
                <a:gd name="T22" fmla="*/ 259 w 312"/>
                <a:gd name="T23" fmla="*/ 220 h 333"/>
                <a:gd name="T24" fmla="*/ 217 w 312"/>
                <a:gd name="T25" fmla="*/ 247 h 333"/>
                <a:gd name="T26" fmla="*/ 170 w 312"/>
                <a:gd name="T27" fmla="*/ 257 h 333"/>
                <a:gd name="T28" fmla="*/ 123 w 312"/>
                <a:gd name="T29" fmla="*/ 245 h 333"/>
                <a:gd name="T30" fmla="*/ 99 w 312"/>
                <a:gd name="T31" fmla="*/ 216 h 333"/>
                <a:gd name="T32" fmla="*/ 78 w 312"/>
                <a:gd name="T33" fmla="*/ 333 h 333"/>
                <a:gd name="T34" fmla="*/ 0 w 312"/>
                <a:gd name="T35" fmla="*/ 333 h 333"/>
                <a:gd name="T36" fmla="*/ 114 w 312"/>
                <a:gd name="T37" fmla="*/ 128 h 333"/>
                <a:gd name="T38" fmla="*/ 114 w 312"/>
                <a:gd name="T39" fmla="*/ 153 h 333"/>
                <a:gd name="T40" fmla="*/ 123 w 312"/>
                <a:gd name="T41" fmla="*/ 172 h 333"/>
                <a:gd name="T42" fmla="*/ 139 w 312"/>
                <a:gd name="T43" fmla="*/ 186 h 333"/>
                <a:gd name="T44" fmla="*/ 162 w 312"/>
                <a:gd name="T45" fmla="*/ 191 h 333"/>
                <a:gd name="T46" fmla="*/ 186 w 312"/>
                <a:gd name="T47" fmla="*/ 186 h 333"/>
                <a:gd name="T48" fmla="*/ 207 w 312"/>
                <a:gd name="T49" fmla="*/ 172 h 333"/>
                <a:gd name="T50" fmla="*/ 222 w 312"/>
                <a:gd name="T51" fmla="*/ 153 h 333"/>
                <a:gd name="T52" fmla="*/ 231 w 312"/>
                <a:gd name="T53" fmla="*/ 128 h 333"/>
                <a:gd name="T54" fmla="*/ 231 w 312"/>
                <a:gd name="T55" fmla="*/ 104 h 333"/>
                <a:gd name="T56" fmla="*/ 222 w 312"/>
                <a:gd name="T57" fmla="*/ 85 h 333"/>
                <a:gd name="T58" fmla="*/ 206 w 312"/>
                <a:gd name="T59" fmla="*/ 71 h 333"/>
                <a:gd name="T60" fmla="*/ 183 w 312"/>
                <a:gd name="T61" fmla="*/ 66 h 333"/>
                <a:gd name="T62" fmla="*/ 159 w 312"/>
                <a:gd name="T63" fmla="*/ 71 h 333"/>
                <a:gd name="T64" fmla="*/ 138 w 312"/>
                <a:gd name="T65" fmla="*/ 85 h 333"/>
                <a:gd name="T66" fmla="*/ 123 w 312"/>
                <a:gd name="T67" fmla="*/ 104 h 333"/>
                <a:gd name="T68" fmla="*/ 114 w 312"/>
                <a:gd name="T69" fmla="*/ 128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12" h="333">
                  <a:moveTo>
                    <a:pt x="0" y="333"/>
                  </a:moveTo>
                  <a:cubicBezTo>
                    <a:pt x="58" y="6"/>
                    <a:pt x="58" y="6"/>
                    <a:pt x="58" y="6"/>
                  </a:cubicBezTo>
                  <a:cubicBezTo>
                    <a:pt x="136" y="6"/>
                    <a:pt x="136" y="6"/>
                    <a:pt x="136" y="6"/>
                  </a:cubicBezTo>
                  <a:cubicBezTo>
                    <a:pt x="129" y="41"/>
                    <a:pt x="129" y="41"/>
                    <a:pt x="129" y="41"/>
                  </a:cubicBezTo>
                  <a:cubicBezTo>
                    <a:pt x="137" y="30"/>
                    <a:pt x="149" y="20"/>
                    <a:pt x="164" y="12"/>
                  </a:cubicBezTo>
                  <a:cubicBezTo>
                    <a:pt x="179" y="4"/>
                    <a:pt x="196" y="0"/>
                    <a:pt x="216" y="0"/>
                  </a:cubicBezTo>
                  <a:cubicBezTo>
                    <a:pt x="232" y="0"/>
                    <a:pt x="246" y="3"/>
                    <a:pt x="259" y="10"/>
                  </a:cubicBezTo>
                  <a:cubicBezTo>
                    <a:pt x="272" y="16"/>
                    <a:pt x="283" y="26"/>
                    <a:pt x="291" y="37"/>
                  </a:cubicBezTo>
                  <a:cubicBezTo>
                    <a:pt x="300" y="48"/>
                    <a:pt x="306" y="62"/>
                    <a:pt x="309" y="78"/>
                  </a:cubicBezTo>
                  <a:cubicBezTo>
                    <a:pt x="312" y="93"/>
                    <a:pt x="312" y="110"/>
                    <a:pt x="309" y="128"/>
                  </a:cubicBezTo>
                  <a:cubicBezTo>
                    <a:pt x="305" y="147"/>
                    <a:pt x="300" y="164"/>
                    <a:pt x="291" y="180"/>
                  </a:cubicBezTo>
                  <a:cubicBezTo>
                    <a:pt x="282" y="195"/>
                    <a:pt x="271" y="209"/>
                    <a:pt x="259" y="220"/>
                  </a:cubicBezTo>
                  <a:cubicBezTo>
                    <a:pt x="247" y="232"/>
                    <a:pt x="232" y="241"/>
                    <a:pt x="217" y="247"/>
                  </a:cubicBezTo>
                  <a:cubicBezTo>
                    <a:pt x="202" y="254"/>
                    <a:pt x="186" y="257"/>
                    <a:pt x="170" y="257"/>
                  </a:cubicBezTo>
                  <a:cubicBezTo>
                    <a:pt x="151" y="257"/>
                    <a:pt x="135" y="253"/>
                    <a:pt x="123" y="245"/>
                  </a:cubicBezTo>
                  <a:cubicBezTo>
                    <a:pt x="111" y="237"/>
                    <a:pt x="103" y="227"/>
                    <a:pt x="99" y="216"/>
                  </a:cubicBezTo>
                  <a:cubicBezTo>
                    <a:pt x="78" y="333"/>
                    <a:pt x="78" y="333"/>
                    <a:pt x="78" y="333"/>
                  </a:cubicBezTo>
                  <a:lnTo>
                    <a:pt x="0" y="333"/>
                  </a:lnTo>
                  <a:close/>
                  <a:moveTo>
                    <a:pt x="114" y="128"/>
                  </a:moveTo>
                  <a:cubicBezTo>
                    <a:pt x="112" y="137"/>
                    <a:pt x="112" y="145"/>
                    <a:pt x="114" y="153"/>
                  </a:cubicBezTo>
                  <a:cubicBezTo>
                    <a:pt x="116" y="160"/>
                    <a:pt x="118" y="167"/>
                    <a:pt x="123" y="172"/>
                  </a:cubicBezTo>
                  <a:cubicBezTo>
                    <a:pt x="127" y="178"/>
                    <a:pt x="132" y="182"/>
                    <a:pt x="139" y="186"/>
                  </a:cubicBezTo>
                  <a:cubicBezTo>
                    <a:pt x="145" y="189"/>
                    <a:pt x="153" y="191"/>
                    <a:pt x="162" y="191"/>
                  </a:cubicBezTo>
                  <a:cubicBezTo>
                    <a:pt x="170" y="191"/>
                    <a:pt x="179" y="189"/>
                    <a:pt x="186" y="186"/>
                  </a:cubicBezTo>
                  <a:cubicBezTo>
                    <a:pt x="194" y="182"/>
                    <a:pt x="201" y="178"/>
                    <a:pt x="207" y="172"/>
                  </a:cubicBezTo>
                  <a:cubicBezTo>
                    <a:pt x="213" y="167"/>
                    <a:pt x="218" y="160"/>
                    <a:pt x="222" y="153"/>
                  </a:cubicBezTo>
                  <a:cubicBezTo>
                    <a:pt x="227" y="145"/>
                    <a:pt x="229" y="137"/>
                    <a:pt x="231" y="128"/>
                  </a:cubicBezTo>
                  <a:cubicBezTo>
                    <a:pt x="233" y="120"/>
                    <a:pt x="232" y="112"/>
                    <a:pt x="231" y="104"/>
                  </a:cubicBezTo>
                  <a:cubicBezTo>
                    <a:pt x="229" y="97"/>
                    <a:pt x="227" y="90"/>
                    <a:pt x="222" y="85"/>
                  </a:cubicBezTo>
                  <a:cubicBezTo>
                    <a:pt x="218" y="79"/>
                    <a:pt x="213" y="74"/>
                    <a:pt x="206" y="71"/>
                  </a:cubicBezTo>
                  <a:cubicBezTo>
                    <a:pt x="200" y="68"/>
                    <a:pt x="192" y="66"/>
                    <a:pt x="183" y="66"/>
                  </a:cubicBezTo>
                  <a:cubicBezTo>
                    <a:pt x="175" y="66"/>
                    <a:pt x="167" y="68"/>
                    <a:pt x="159" y="71"/>
                  </a:cubicBezTo>
                  <a:cubicBezTo>
                    <a:pt x="151" y="74"/>
                    <a:pt x="144" y="79"/>
                    <a:pt x="138" y="85"/>
                  </a:cubicBezTo>
                  <a:cubicBezTo>
                    <a:pt x="132" y="90"/>
                    <a:pt x="127" y="97"/>
                    <a:pt x="123" y="104"/>
                  </a:cubicBezTo>
                  <a:cubicBezTo>
                    <a:pt x="118" y="112"/>
                    <a:pt x="115" y="120"/>
                    <a:pt x="114" y="128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70"/>
            </a:p>
          </p:txBody>
        </p:sp>
        <p:sp>
          <p:nvSpPr>
            <p:cNvPr id="60" name="Freeform 33"/>
            <p:cNvSpPr>
              <a:spLocks noEditPoints="1"/>
            </p:cNvSpPr>
            <p:nvPr/>
          </p:nvSpPr>
          <p:spPr bwMode="auto">
            <a:xfrm>
              <a:off x="5172" y="920"/>
              <a:ext cx="250" cy="240"/>
            </a:xfrm>
            <a:custGeom>
              <a:avLst/>
              <a:gdLst>
                <a:gd name="T0" fmla="*/ 3 w 278"/>
                <a:gd name="T1" fmla="*/ 129 h 259"/>
                <a:gd name="T2" fmla="*/ 21 w 278"/>
                <a:gd name="T3" fmla="*/ 80 h 259"/>
                <a:gd name="T4" fmla="*/ 55 w 278"/>
                <a:gd name="T5" fmla="*/ 39 h 259"/>
                <a:gd name="T6" fmla="*/ 103 w 278"/>
                <a:gd name="T7" fmla="*/ 11 h 259"/>
                <a:gd name="T8" fmla="*/ 162 w 278"/>
                <a:gd name="T9" fmla="*/ 0 h 259"/>
                <a:gd name="T10" fmla="*/ 217 w 278"/>
                <a:gd name="T11" fmla="*/ 11 h 259"/>
                <a:gd name="T12" fmla="*/ 255 w 278"/>
                <a:gd name="T13" fmla="*/ 39 h 259"/>
                <a:gd name="T14" fmla="*/ 275 w 278"/>
                <a:gd name="T15" fmla="*/ 80 h 259"/>
                <a:gd name="T16" fmla="*/ 275 w 278"/>
                <a:gd name="T17" fmla="*/ 129 h 259"/>
                <a:gd name="T18" fmla="*/ 257 w 278"/>
                <a:gd name="T19" fmla="*/ 179 h 259"/>
                <a:gd name="T20" fmla="*/ 223 w 278"/>
                <a:gd name="T21" fmla="*/ 220 h 259"/>
                <a:gd name="T22" fmla="*/ 176 w 278"/>
                <a:gd name="T23" fmla="*/ 248 h 259"/>
                <a:gd name="T24" fmla="*/ 116 w 278"/>
                <a:gd name="T25" fmla="*/ 259 h 259"/>
                <a:gd name="T26" fmla="*/ 61 w 278"/>
                <a:gd name="T27" fmla="*/ 248 h 259"/>
                <a:gd name="T28" fmla="*/ 23 w 278"/>
                <a:gd name="T29" fmla="*/ 220 h 259"/>
                <a:gd name="T30" fmla="*/ 4 w 278"/>
                <a:gd name="T31" fmla="*/ 179 h 259"/>
                <a:gd name="T32" fmla="*/ 3 w 278"/>
                <a:gd name="T33" fmla="*/ 129 h 259"/>
                <a:gd name="T34" fmla="*/ 81 w 278"/>
                <a:gd name="T35" fmla="*/ 129 h 259"/>
                <a:gd name="T36" fmla="*/ 81 w 278"/>
                <a:gd name="T37" fmla="*/ 154 h 259"/>
                <a:gd name="T38" fmla="*/ 89 w 278"/>
                <a:gd name="T39" fmla="*/ 174 h 259"/>
                <a:gd name="T40" fmla="*/ 105 w 278"/>
                <a:gd name="T41" fmla="*/ 188 h 259"/>
                <a:gd name="T42" fmla="*/ 127 w 278"/>
                <a:gd name="T43" fmla="*/ 193 h 259"/>
                <a:gd name="T44" fmla="*/ 153 w 278"/>
                <a:gd name="T45" fmla="*/ 188 h 259"/>
                <a:gd name="T46" fmla="*/ 174 w 278"/>
                <a:gd name="T47" fmla="*/ 174 h 259"/>
                <a:gd name="T48" fmla="*/ 189 w 278"/>
                <a:gd name="T49" fmla="*/ 154 h 259"/>
                <a:gd name="T50" fmla="*/ 198 w 278"/>
                <a:gd name="T51" fmla="*/ 129 h 259"/>
                <a:gd name="T52" fmla="*/ 198 w 278"/>
                <a:gd name="T53" fmla="*/ 105 h 259"/>
                <a:gd name="T54" fmla="*/ 189 w 278"/>
                <a:gd name="T55" fmla="*/ 85 h 259"/>
                <a:gd name="T56" fmla="*/ 173 w 278"/>
                <a:gd name="T57" fmla="*/ 72 h 259"/>
                <a:gd name="T58" fmla="*/ 150 w 278"/>
                <a:gd name="T59" fmla="*/ 67 h 259"/>
                <a:gd name="T60" fmla="*/ 125 w 278"/>
                <a:gd name="T61" fmla="*/ 72 h 259"/>
                <a:gd name="T62" fmla="*/ 104 w 278"/>
                <a:gd name="T63" fmla="*/ 85 h 259"/>
                <a:gd name="T64" fmla="*/ 89 w 278"/>
                <a:gd name="T65" fmla="*/ 105 h 259"/>
                <a:gd name="T66" fmla="*/ 81 w 278"/>
                <a:gd name="T67" fmla="*/ 129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78" h="259">
                  <a:moveTo>
                    <a:pt x="3" y="129"/>
                  </a:moveTo>
                  <a:cubicBezTo>
                    <a:pt x="6" y="112"/>
                    <a:pt x="12" y="95"/>
                    <a:pt x="21" y="80"/>
                  </a:cubicBezTo>
                  <a:cubicBezTo>
                    <a:pt x="30" y="64"/>
                    <a:pt x="41" y="51"/>
                    <a:pt x="55" y="39"/>
                  </a:cubicBezTo>
                  <a:cubicBezTo>
                    <a:pt x="69" y="27"/>
                    <a:pt x="85" y="18"/>
                    <a:pt x="103" y="11"/>
                  </a:cubicBezTo>
                  <a:cubicBezTo>
                    <a:pt x="121" y="4"/>
                    <a:pt x="141" y="0"/>
                    <a:pt x="162" y="0"/>
                  </a:cubicBezTo>
                  <a:cubicBezTo>
                    <a:pt x="183" y="0"/>
                    <a:pt x="202" y="4"/>
                    <a:pt x="217" y="11"/>
                  </a:cubicBezTo>
                  <a:cubicBezTo>
                    <a:pt x="233" y="18"/>
                    <a:pt x="246" y="27"/>
                    <a:pt x="255" y="39"/>
                  </a:cubicBezTo>
                  <a:cubicBezTo>
                    <a:pt x="265" y="51"/>
                    <a:pt x="271" y="64"/>
                    <a:pt x="275" y="80"/>
                  </a:cubicBezTo>
                  <a:cubicBezTo>
                    <a:pt x="278" y="95"/>
                    <a:pt x="278" y="112"/>
                    <a:pt x="275" y="129"/>
                  </a:cubicBezTo>
                  <a:cubicBezTo>
                    <a:pt x="272" y="147"/>
                    <a:pt x="266" y="164"/>
                    <a:pt x="257" y="179"/>
                  </a:cubicBezTo>
                  <a:cubicBezTo>
                    <a:pt x="248" y="195"/>
                    <a:pt x="237" y="209"/>
                    <a:pt x="223" y="220"/>
                  </a:cubicBezTo>
                  <a:cubicBezTo>
                    <a:pt x="210" y="232"/>
                    <a:pt x="194" y="241"/>
                    <a:pt x="176" y="248"/>
                  </a:cubicBezTo>
                  <a:cubicBezTo>
                    <a:pt x="157" y="255"/>
                    <a:pt x="138" y="259"/>
                    <a:pt x="116" y="259"/>
                  </a:cubicBezTo>
                  <a:cubicBezTo>
                    <a:pt x="95" y="259"/>
                    <a:pt x="77" y="255"/>
                    <a:pt x="61" y="248"/>
                  </a:cubicBezTo>
                  <a:cubicBezTo>
                    <a:pt x="46" y="241"/>
                    <a:pt x="33" y="232"/>
                    <a:pt x="23" y="220"/>
                  </a:cubicBezTo>
                  <a:cubicBezTo>
                    <a:pt x="14" y="209"/>
                    <a:pt x="7" y="195"/>
                    <a:pt x="4" y="179"/>
                  </a:cubicBezTo>
                  <a:cubicBezTo>
                    <a:pt x="0" y="164"/>
                    <a:pt x="0" y="147"/>
                    <a:pt x="3" y="129"/>
                  </a:cubicBezTo>
                  <a:moveTo>
                    <a:pt x="81" y="129"/>
                  </a:moveTo>
                  <a:cubicBezTo>
                    <a:pt x="79" y="138"/>
                    <a:pt x="79" y="146"/>
                    <a:pt x="81" y="154"/>
                  </a:cubicBezTo>
                  <a:cubicBezTo>
                    <a:pt x="82" y="162"/>
                    <a:pt x="85" y="168"/>
                    <a:pt x="89" y="174"/>
                  </a:cubicBezTo>
                  <a:cubicBezTo>
                    <a:pt x="93" y="180"/>
                    <a:pt x="98" y="184"/>
                    <a:pt x="105" y="188"/>
                  </a:cubicBezTo>
                  <a:cubicBezTo>
                    <a:pt x="111" y="191"/>
                    <a:pt x="119" y="193"/>
                    <a:pt x="127" y="193"/>
                  </a:cubicBezTo>
                  <a:cubicBezTo>
                    <a:pt x="136" y="193"/>
                    <a:pt x="145" y="191"/>
                    <a:pt x="153" y="188"/>
                  </a:cubicBezTo>
                  <a:cubicBezTo>
                    <a:pt x="160" y="184"/>
                    <a:pt x="167" y="180"/>
                    <a:pt x="174" y="174"/>
                  </a:cubicBezTo>
                  <a:cubicBezTo>
                    <a:pt x="180" y="168"/>
                    <a:pt x="185" y="162"/>
                    <a:pt x="189" y="154"/>
                  </a:cubicBezTo>
                  <a:cubicBezTo>
                    <a:pt x="193" y="147"/>
                    <a:pt x="196" y="138"/>
                    <a:pt x="198" y="129"/>
                  </a:cubicBezTo>
                  <a:cubicBezTo>
                    <a:pt x="199" y="121"/>
                    <a:pt x="199" y="113"/>
                    <a:pt x="198" y="105"/>
                  </a:cubicBezTo>
                  <a:cubicBezTo>
                    <a:pt x="196" y="98"/>
                    <a:pt x="193" y="91"/>
                    <a:pt x="189" y="85"/>
                  </a:cubicBezTo>
                  <a:cubicBezTo>
                    <a:pt x="185" y="80"/>
                    <a:pt x="180" y="75"/>
                    <a:pt x="173" y="72"/>
                  </a:cubicBezTo>
                  <a:cubicBezTo>
                    <a:pt x="166" y="68"/>
                    <a:pt x="159" y="67"/>
                    <a:pt x="150" y="67"/>
                  </a:cubicBezTo>
                  <a:cubicBezTo>
                    <a:pt x="141" y="67"/>
                    <a:pt x="133" y="68"/>
                    <a:pt x="125" y="72"/>
                  </a:cubicBezTo>
                  <a:cubicBezTo>
                    <a:pt x="117" y="75"/>
                    <a:pt x="110" y="80"/>
                    <a:pt x="104" y="85"/>
                  </a:cubicBezTo>
                  <a:cubicBezTo>
                    <a:pt x="98" y="91"/>
                    <a:pt x="93" y="98"/>
                    <a:pt x="89" y="105"/>
                  </a:cubicBezTo>
                  <a:cubicBezTo>
                    <a:pt x="85" y="113"/>
                    <a:pt x="82" y="121"/>
                    <a:pt x="81" y="129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70"/>
            </a:p>
          </p:txBody>
        </p:sp>
        <p:sp>
          <p:nvSpPr>
            <p:cNvPr id="61" name="Freeform 34"/>
            <p:cNvSpPr>
              <a:spLocks/>
            </p:cNvSpPr>
            <p:nvPr/>
          </p:nvSpPr>
          <p:spPr bwMode="auto">
            <a:xfrm>
              <a:off x="5601" y="851"/>
              <a:ext cx="148" cy="307"/>
            </a:xfrm>
            <a:custGeom>
              <a:avLst/>
              <a:gdLst>
                <a:gd name="T0" fmla="*/ 32 w 165"/>
                <a:gd name="T1" fmla="*/ 81 h 330"/>
                <a:gd name="T2" fmla="*/ 46 w 165"/>
                <a:gd name="T3" fmla="*/ 0 h 330"/>
                <a:gd name="T4" fmla="*/ 124 w 165"/>
                <a:gd name="T5" fmla="*/ 0 h 330"/>
                <a:gd name="T6" fmla="*/ 110 w 165"/>
                <a:gd name="T7" fmla="*/ 81 h 330"/>
                <a:gd name="T8" fmla="*/ 165 w 165"/>
                <a:gd name="T9" fmla="*/ 81 h 330"/>
                <a:gd name="T10" fmla="*/ 155 w 165"/>
                <a:gd name="T11" fmla="*/ 139 h 330"/>
                <a:gd name="T12" fmla="*/ 99 w 165"/>
                <a:gd name="T13" fmla="*/ 139 h 330"/>
                <a:gd name="T14" fmla="*/ 84 w 165"/>
                <a:gd name="T15" fmla="*/ 226 h 330"/>
                <a:gd name="T16" fmla="*/ 83 w 165"/>
                <a:gd name="T17" fmla="*/ 248 h 330"/>
                <a:gd name="T18" fmla="*/ 88 w 165"/>
                <a:gd name="T19" fmla="*/ 260 h 330"/>
                <a:gd name="T20" fmla="*/ 98 w 165"/>
                <a:gd name="T21" fmla="*/ 266 h 330"/>
                <a:gd name="T22" fmla="*/ 112 w 165"/>
                <a:gd name="T23" fmla="*/ 267 h 330"/>
                <a:gd name="T24" fmla="*/ 125 w 165"/>
                <a:gd name="T25" fmla="*/ 267 h 330"/>
                <a:gd name="T26" fmla="*/ 139 w 165"/>
                <a:gd name="T27" fmla="*/ 266 h 330"/>
                <a:gd name="T28" fmla="*/ 128 w 165"/>
                <a:gd name="T29" fmla="*/ 326 h 330"/>
                <a:gd name="T30" fmla="*/ 106 w 165"/>
                <a:gd name="T31" fmla="*/ 329 h 330"/>
                <a:gd name="T32" fmla="*/ 75 w 165"/>
                <a:gd name="T33" fmla="*/ 330 h 330"/>
                <a:gd name="T34" fmla="*/ 46 w 165"/>
                <a:gd name="T35" fmla="*/ 328 h 330"/>
                <a:gd name="T36" fmla="*/ 20 w 165"/>
                <a:gd name="T37" fmla="*/ 318 h 330"/>
                <a:gd name="T38" fmla="*/ 3 w 165"/>
                <a:gd name="T39" fmla="*/ 292 h 330"/>
                <a:gd name="T40" fmla="*/ 3 w 165"/>
                <a:gd name="T41" fmla="*/ 244 h 330"/>
                <a:gd name="T42" fmla="*/ 22 w 165"/>
                <a:gd name="T43" fmla="*/ 139 h 330"/>
                <a:gd name="T44" fmla="*/ 32 w 165"/>
                <a:gd name="T45" fmla="*/ 81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5" h="330">
                  <a:moveTo>
                    <a:pt x="32" y="81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0" y="81"/>
                    <a:pt x="110" y="81"/>
                    <a:pt x="110" y="81"/>
                  </a:cubicBezTo>
                  <a:cubicBezTo>
                    <a:pt x="165" y="81"/>
                    <a:pt x="165" y="81"/>
                    <a:pt x="165" y="81"/>
                  </a:cubicBezTo>
                  <a:cubicBezTo>
                    <a:pt x="155" y="139"/>
                    <a:pt x="155" y="139"/>
                    <a:pt x="155" y="139"/>
                  </a:cubicBezTo>
                  <a:cubicBezTo>
                    <a:pt x="99" y="139"/>
                    <a:pt x="99" y="139"/>
                    <a:pt x="99" y="139"/>
                  </a:cubicBezTo>
                  <a:cubicBezTo>
                    <a:pt x="84" y="226"/>
                    <a:pt x="84" y="226"/>
                    <a:pt x="84" y="226"/>
                  </a:cubicBezTo>
                  <a:cubicBezTo>
                    <a:pt x="82" y="235"/>
                    <a:pt x="82" y="242"/>
                    <a:pt x="83" y="248"/>
                  </a:cubicBezTo>
                  <a:cubicBezTo>
                    <a:pt x="83" y="253"/>
                    <a:pt x="85" y="257"/>
                    <a:pt x="88" y="260"/>
                  </a:cubicBezTo>
                  <a:cubicBezTo>
                    <a:pt x="90" y="263"/>
                    <a:pt x="93" y="265"/>
                    <a:pt x="98" y="266"/>
                  </a:cubicBezTo>
                  <a:cubicBezTo>
                    <a:pt x="102" y="267"/>
                    <a:pt x="107" y="267"/>
                    <a:pt x="112" y="267"/>
                  </a:cubicBezTo>
                  <a:cubicBezTo>
                    <a:pt x="116" y="267"/>
                    <a:pt x="120" y="267"/>
                    <a:pt x="125" y="267"/>
                  </a:cubicBezTo>
                  <a:cubicBezTo>
                    <a:pt x="130" y="267"/>
                    <a:pt x="135" y="266"/>
                    <a:pt x="139" y="266"/>
                  </a:cubicBezTo>
                  <a:cubicBezTo>
                    <a:pt x="128" y="326"/>
                    <a:pt x="128" y="326"/>
                    <a:pt x="128" y="326"/>
                  </a:cubicBezTo>
                  <a:cubicBezTo>
                    <a:pt x="122" y="327"/>
                    <a:pt x="115" y="328"/>
                    <a:pt x="106" y="329"/>
                  </a:cubicBezTo>
                  <a:cubicBezTo>
                    <a:pt x="97" y="330"/>
                    <a:pt x="87" y="330"/>
                    <a:pt x="75" y="330"/>
                  </a:cubicBezTo>
                  <a:cubicBezTo>
                    <a:pt x="66" y="330"/>
                    <a:pt x="56" y="329"/>
                    <a:pt x="46" y="328"/>
                  </a:cubicBezTo>
                  <a:cubicBezTo>
                    <a:pt x="37" y="327"/>
                    <a:pt x="28" y="323"/>
                    <a:pt x="20" y="318"/>
                  </a:cubicBezTo>
                  <a:cubicBezTo>
                    <a:pt x="13" y="312"/>
                    <a:pt x="7" y="303"/>
                    <a:pt x="3" y="292"/>
                  </a:cubicBezTo>
                  <a:cubicBezTo>
                    <a:pt x="0" y="280"/>
                    <a:pt x="0" y="264"/>
                    <a:pt x="3" y="244"/>
                  </a:cubicBezTo>
                  <a:cubicBezTo>
                    <a:pt x="22" y="139"/>
                    <a:pt x="22" y="139"/>
                    <a:pt x="22" y="139"/>
                  </a:cubicBezTo>
                  <a:lnTo>
                    <a:pt x="32" y="8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70"/>
            </a:p>
          </p:txBody>
        </p:sp>
        <p:sp>
          <p:nvSpPr>
            <p:cNvPr id="62" name="Freeform 35"/>
            <p:cNvSpPr>
              <a:spLocks/>
            </p:cNvSpPr>
            <p:nvPr/>
          </p:nvSpPr>
          <p:spPr bwMode="auto">
            <a:xfrm>
              <a:off x="4643" y="839"/>
              <a:ext cx="246" cy="324"/>
            </a:xfrm>
            <a:custGeom>
              <a:avLst/>
              <a:gdLst>
                <a:gd name="T0" fmla="*/ 271 w 274"/>
                <a:gd name="T1" fmla="*/ 67 h 349"/>
                <a:gd name="T2" fmla="*/ 254 w 274"/>
                <a:gd name="T3" fmla="*/ 33 h 349"/>
                <a:gd name="T4" fmla="*/ 221 w 274"/>
                <a:gd name="T5" fmla="*/ 9 h 349"/>
                <a:gd name="T6" fmla="*/ 171 w 274"/>
                <a:gd name="T7" fmla="*/ 0 h 349"/>
                <a:gd name="T8" fmla="*/ 126 w 274"/>
                <a:gd name="T9" fmla="*/ 6 h 349"/>
                <a:gd name="T10" fmla="*/ 85 w 274"/>
                <a:gd name="T11" fmla="*/ 24 h 349"/>
                <a:gd name="T12" fmla="*/ 53 w 274"/>
                <a:gd name="T13" fmla="*/ 55 h 349"/>
                <a:gd name="T14" fmla="*/ 35 w 274"/>
                <a:gd name="T15" fmla="*/ 98 h 349"/>
                <a:gd name="T16" fmla="*/ 38 w 274"/>
                <a:gd name="T17" fmla="*/ 140 h 349"/>
                <a:gd name="T18" fmla="*/ 58 w 274"/>
                <a:gd name="T19" fmla="*/ 169 h 349"/>
                <a:gd name="T20" fmla="*/ 90 w 274"/>
                <a:gd name="T21" fmla="*/ 189 h 349"/>
                <a:gd name="T22" fmla="*/ 129 w 274"/>
                <a:gd name="T23" fmla="*/ 205 h 349"/>
                <a:gd name="T24" fmla="*/ 147 w 274"/>
                <a:gd name="T25" fmla="*/ 213 h 349"/>
                <a:gd name="T26" fmla="*/ 161 w 274"/>
                <a:gd name="T27" fmla="*/ 222 h 349"/>
                <a:gd name="T28" fmla="*/ 169 w 274"/>
                <a:gd name="T29" fmla="*/ 232 h 349"/>
                <a:gd name="T30" fmla="*/ 170 w 274"/>
                <a:gd name="T31" fmla="*/ 247 h 349"/>
                <a:gd name="T32" fmla="*/ 155 w 274"/>
                <a:gd name="T33" fmla="*/ 272 h 349"/>
                <a:gd name="T34" fmla="*/ 124 w 274"/>
                <a:gd name="T35" fmla="*/ 281 h 349"/>
                <a:gd name="T36" fmla="*/ 93 w 274"/>
                <a:gd name="T37" fmla="*/ 267 h 349"/>
                <a:gd name="T38" fmla="*/ 86 w 274"/>
                <a:gd name="T39" fmla="*/ 229 h 349"/>
                <a:gd name="T40" fmla="*/ 3 w 274"/>
                <a:gd name="T41" fmla="*/ 229 h 349"/>
                <a:gd name="T42" fmla="*/ 4 w 274"/>
                <a:gd name="T43" fmla="*/ 280 h 349"/>
                <a:gd name="T44" fmla="*/ 24 w 274"/>
                <a:gd name="T45" fmla="*/ 318 h 349"/>
                <a:gd name="T46" fmla="*/ 60 w 274"/>
                <a:gd name="T47" fmla="*/ 341 h 349"/>
                <a:gd name="T48" fmla="*/ 110 w 274"/>
                <a:gd name="T49" fmla="*/ 349 h 349"/>
                <a:gd name="T50" fmla="*/ 161 w 274"/>
                <a:gd name="T51" fmla="*/ 342 h 349"/>
                <a:gd name="T52" fmla="*/ 204 w 274"/>
                <a:gd name="T53" fmla="*/ 321 h 349"/>
                <a:gd name="T54" fmla="*/ 236 w 274"/>
                <a:gd name="T55" fmla="*/ 287 h 349"/>
                <a:gd name="T56" fmla="*/ 253 w 274"/>
                <a:gd name="T57" fmla="*/ 243 h 349"/>
                <a:gd name="T58" fmla="*/ 251 w 274"/>
                <a:gd name="T59" fmla="*/ 199 h 349"/>
                <a:gd name="T60" fmla="*/ 229 w 274"/>
                <a:gd name="T61" fmla="*/ 169 h 349"/>
                <a:gd name="T62" fmla="*/ 195 w 274"/>
                <a:gd name="T63" fmla="*/ 149 h 349"/>
                <a:gd name="T64" fmla="*/ 156 w 274"/>
                <a:gd name="T65" fmla="*/ 133 h 349"/>
                <a:gd name="T66" fmla="*/ 126 w 274"/>
                <a:gd name="T67" fmla="*/ 116 h 349"/>
                <a:gd name="T68" fmla="*/ 119 w 274"/>
                <a:gd name="T69" fmla="*/ 94 h 349"/>
                <a:gd name="T70" fmla="*/ 133 w 274"/>
                <a:gd name="T71" fmla="*/ 73 h 349"/>
                <a:gd name="T72" fmla="*/ 159 w 274"/>
                <a:gd name="T73" fmla="*/ 65 h 349"/>
                <a:gd name="T74" fmla="*/ 184 w 274"/>
                <a:gd name="T75" fmla="*/ 76 h 349"/>
                <a:gd name="T76" fmla="*/ 188 w 274"/>
                <a:gd name="T77" fmla="*/ 108 h 349"/>
                <a:gd name="T78" fmla="*/ 272 w 274"/>
                <a:gd name="T79" fmla="*/ 108 h 349"/>
                <a:gd name="T80" fmla="*/ 271 w 274"/>
                <a:gd name="T81" fmla="*/ 67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74" h="349">
                  <a:moveTo>
                    <a:pt x="271" y="67"/>
                  </a:moveTo>
                  <a:cubicBezTo>
                    <a:pt x="268" y="54"/>
                    <a:pt x="263" y="42"/>
                    <a:pt x="254" y="33"/>
                  </a:cubicBezTo>
                  <a:cubicBezTo>
                    <a:pt x="246" y="23"/>
                    <a:pt x="235" y="15"/>
                    <a:pt x="221" y="9"/>
                  </a:cubicBezTo>
                  <a:cubicBezTo>
                    <a:pt x="207" y="3"/>
                    <a:pt x="191" y="0"/>
                    <a:pt x="171" y="0"/>
                  </a:cubicBezTo>
                  <a:cubicBezTo>
                    <a:pt x="156" y="0"/>
                    <a:pt x="141" y="2"/>
                    <a:pt x="126" y="6"/>
                  </a:cubicBezTo>
                  <a:cubicBezTo>
                    <a:pt x="111" y="10"/>
                    <a:pt x="97" y="16"/>
                    <a:pt x="85" y="24"/>
                  </a:cubicBezTo>
                  <a:cubicBezTo>
                    <a:pt x="72" y="32"/>
                    <a:pt x="62" y="42"/>
                    <a:pt x="53" y="55"/>
                  </a:cubicBezTo>
                  <a:cubicBezTo>
                    <a:pt x="44" y="67"/>
                    <a:pt x="38" y="82"/>
                    <a:pt x="35" y="98"/>
                  </a:cubicBezTo>
                  <a:cubicBezTo>
                    <a:pt x="32" y="115"/>
                    <a:pt x="33" y="129"/>
                    <a:pt x="38" y="140"/>
                  </a:cubicBezTo>
                  <a:cubicBezTo>
                    <a:pt x="42" y="151"/>
                    <a:pt x="49" y="161"/>
                    <a:pt x="58" y="169"/>
                  </a:cubicBezTo>
                  <a:cubicBezTo>
                    <a:pt x="67" y="177"/>
                    <a:pt x="78" y="183"/>
                    <a:pt x="90" y="189"/>
                  </a:cubicBezTo>
                  <a:cubicBezTo>
                    <a:pt x="102" y="195"/>
                    <a:pt x="115" y="200"/>
                    <a:pt x="129" y="205"/>
                  </a:cubicBezTo>
                  <a:cubicBezTo>
                    <a:pt x="135" y="208"/>
                    <a:pt x="142" y="211"/>
                    <a:pt x="147" y="213"/>
                  </a:cubicBezTo>
                  <a:cubicBezTo>
                    <a:pt x="153" y="216"/>
                    <a:pt x="157" y="219"/>
                    <a:pt x="161" y="222"/>
                  </a:cubicBezTo>
                  <a:cubicBezTo>
                    <a:pt x="165" y="225"/>
                    <a:pt x="167" y="229"/>
                    <a:pt x="169" y="232"/>
                  </a:cubicBezTo>
                  <a:cubicBezTo>
                    <a:pt x="170" y="236"/>
                    <a:pt x="170" y="241"/>
                    <a:pt x="170" y="247"/>
                  </a:cubicBezTo>
                  <a:cubicBezTo>
                    <a:pt x="168" y="257"/>
                    <a:pt x="163" y="265"/>
                    <a:pt x="155" y="272"/>
                  </a:cubicBezTo>
                  <a:cubicBezTo>
                    <a:pt x="146" y="278"/>
                    <a:pt x="136" y="281"/>
                    <a:pt x="124" y="281"/>
                  </a:cubicBezTo>
                  <a:cubicBezTo>
                    <a:pt x="111" y="281"/>
                    <a:pt x="100" y="276"/>
                    <a:pt x="93" y="267"/>
                  </a:cubicBezTo>
                  <a:cubicBezTo>
                    <a:pt x="86" y="259"/>
                    <a:pt x="83" y="246"/>
                    <a:pt x="86" y="229"/>
                  </a:cubicBezTo>
                  <a:cubicBezTo>
                    <a:pt x="3" y="229"/>
                    <a:pt x="3" y="229"/>
                    <a:pt x="3" y="229"/>
                  </a:cubicBezTo>
                  <a:cubicBezTo>
                    <a:pt x="0" y="249"/>
                    <a:pt x="0" y="266"/>
                    <a:pt x="4" y="280"/>
                  </a:cubicBezTo>
                  <a:cubicBezTo>
                    <a:pt x="8" y="295"/>
                    <a:pt x="14" y="308"/>
                    <a:pt x="24" y="318"/>
                  </a:cubicBezTo>
                  <a:cubicBezTo>
                    <a:pt x="33" y="328"/>
                    <a:pt x="46" y="336"/>
                    <a:pt x="60" y="341"/>
                  </a:cubicBezTo>
                  <a:cubicBezTo>
                    <a:pt x="75" y="347"/>
                    <a:pt x="92" y="349"/>
                    <a:pt x="110" y="349"/>
                  </a:cubicBezTo>
                  <a:cubicBezTo>
                    <a:pt x="128" y="349"/>
                    <a:pt x="145" y="347"/>
                    <a:pt x="161" y="342"/>
                  </a:cubicBezTo>
                  <a:cubicBezTo>
                    <a:pt x="177" y="337"/>
                    <a:pt x="191" y="330"/>
                    <a:pt x="204" y="321"/>
                  </a:cubicBezTo>
                  <a:cubicBezTo>
                    <a:pt x="216" y="312"/>
                    <a:pt x="227" y="300"/>
                    <a:pt x="236" y="287"/>
                  </a:cubicBezTo>
                  <a:cubicBezTo>
                    <a:pt x="244" y="274"/>
                    <a:pt x="250" y="259"/>
                    <a:pt x="253" y="243"/>
                  </a:cubicBezTo>
                  <a:cubicBezTo>
                    <a:pt x="256" y="226"/>
                    <a:pt x="255" y="211"/>
                    <a:pt x="251" y="199"/>
                  </a:cubicBezTo>
                  <a:cubicBezTo>
                    <a:pt x="246" y="187"/>
                    <a:pt x="238" y="177"/>
                    <a:pt x="229" y="169"/>
                  </a:cubicBezTo>
                  <a:cubicBezTo>
                    <a:pt x="219" y="161"/>
                    <a:pt x="208" y="154"/>
                    <a:pt x="195" y="149"/>
                  </a:cubicBezTo>
                  <a:cubicBezTo>
                    <a:pt x="182" y="143"/>
                    <a:pt x="169" y="138"/>
                    <a:pt x="156" y="133"/>
                  </a:cubicBezTo>
                  <a:cubicBezTo>
                    <a:pt x="142" y="128"/>
                    <a:pt x="132" y="122"/>
                    <a:pt x="126" y="116"/>
                  </a:cubicBezTo>
                  <a:cubicBezTo>
                    <a:pt x="119" y="111"/>
                    <a:pt x="117" y="103"/>
                    <a:pt x="119" y="94"/>
                  </a:cubicBezTo>
                  <a:cubicBezTo>
                    <a:pt x="121" y="85"/>
                    <a:pt x="125" y="78"/>
                    <a:pt x="133" y="73"/>
                  </a:cubicBezTo>
                  <a:cubicBezTo>
                    <a:pt x="140" y="68"/>
                    <a:pt x="149" y="65"/>
                    <a:pt x="159" y="65"/>
                  </a:cubicBezTo>
                  <a:cubicBezTo>
                    <a:pt x="171" y="65"/>
                    <a:pt x="179" y="69"/>
                    <a:pt x="184" y="76"/>
                  </a:cubicBezTo>
                  <a:cubicBezTo>
                    <a:pt x="189" y="84"/>
                    <a:pt x="191" y="94"/>
                    <a:pt x="188" y="108"/>
                  </a:cubicBezTo>
                  <a:cubicBezTo>
                    <a:pt x="272" y="108"/>
                    <a:pt x="272" y="108"/>
                    <a:pt x="272" y="108"/>
                  </a:cubicBezTo>
                  <a:cubicBezTo>
                    <a:pt x="274" y="93"/>
                    <a:pt x="274" y="79"/>
                    <a:pt x="271" y="67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70"/>
            </a:p>
          </p:txBody>
        </p:sp>
        <p:sp>
          <p:nvSpPr>
            <p:cNvPr id="63" name="Freeform 36"/>
            <p:cNvSpPr>
              <a:spLocks/>
            </p:cNvSpPr>
            <p:nvPr/>
          </p:nvSpPr>
          <p:spPr bwMode="auto">
            <a:xfrm>
              <a:off x="5425" y="923"/>
              <a:ext cx="183" cy="231"/>
            </a:xfrm>
            <a:custGeom>
              <a:avLst/>
              <a:gdLst>
                <a:gd name="T0" fmla="*/ 197 w 203"/>
                <a:gd name="T1" fmla="*/ 0 h 249"/>
                <a:gd name="T2" fmla="*/ 148 w 203"/>
                <a:gd name="T3" fmla="*/ 13 h 249"/>
                <a:gd name="T4" fmla="*/ 114 w 203"/>
                <a:gd name="T5" fmla="*/ 44 h 249"/>
                <a:gd name="T6" fmla="*/ 121 w 203"/>
                <a:gd name="T7" fmla="*/ 4 h 249"/>
                <a:gd name="T8" fmla="*/ 43 w 203"/>
                <a:gd name="T9" fmla="*/ 4 h 249"/>
                <a:gd name="T10" fmla="*/ 0 w 203"/>
                <a:gd name="T11" fmla="*/ 249 h 249"/>
                <a:gd name="T12" fmla="*/ 78 w 203"/>
                <a:gd name="T13" fmla="*/ 249 h 249"/>
                <a:gd name="T14" fmla="*/ 94 w 203"/>
                <a:gd name="T15" fmla="*/ 154 h 249"/>
                <a:gd name="T16" fmla="*/ 125 w 203"/>
                <a:gd name="T17" fmla="*/ 90 h 249"/>
                <a:gd name="T18" fmla="*/ 181 w 203"/>
                <a:gd name="T19" fmla="*/ 71 h 249"/>
                <a:gd name="T20" fmla="*/ 190 w 203"/>
                <a:gd name="T21" fmla="*/ 72 h 249"/>
                <a:gd name="T22" fmla="*/ 203 w 203"/>
                <a:gd name="T23" fmla="*/ 0 h 249"/>
                <a:gd name="T24" fmla="*/ 197 w 203"/>
                <a:gd name="T25" fmla="*/ 0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3" h="249">
                  <a:moveTo>
                    <a:pt x="197" y="0"/>
                  </a:moveTo>
                  <a:cubicBezTo>
                    <a:pt x="179" y="0"/>
                    <a:pt x="163" y="4"/>
                    <a:pt x="148" y="13"/>
                  </a:cubicBezTo>
                  <a:cubicBezTo>
                    <a:pt x="133" y="22"/>
                    <a:pt x="122" y="32"/>
                    <a:pt x="114" y="44"/>
                  </a:cubicBezTo>
                  <a:cubicBezTo>
                    <a:pt x="121" y="4"/>
                    <a:pt x="121" y="4"/>
                    <a:pt x="121" y="4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0" y="249"/>
                    <a:pt x="0" y="249"/>
                    <a:pt x="0" y="249"/>
                  </a:cubicBezTo>
                  <a:cubicBezTo>
                    <a:pt x="78" y="249"/>
                    <a:pt x="78" y="249"/>
                    <a:pt x="78" y="249"/>
                  </a:cubicBezTo>
                  <a:cubicBezTo>
                    <a:pt x="94" y="154"/>
                    <a:pt x="94" y="154"/>
                    <a:pt x="94" y="154"/>
                  </a:cubicBezTo>
                  <a:cubicBezTo>
                    <a:pt x="100" y="123"/>
                    <a:pt x="110" y="102"/>
                    <a:pt x="125" y="90"/>
                  </a:cubicBezTo>
                  <a:cubicBezTo>
                    <a:pt x="140" y="77"/>
                    <a:pt x="159" y="71"/>
                    <a:pt x="181" y="71"/>
                  </a:cubicBezTo>
                  <a:cubicBezTo>
                    <a:pt x="184" y="71"/>
                    <a:pt x="187" y="71"/>
                    <a:pt x="190" y="72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201" y="0"/>
                    <a:pt x="199" y="0"/>
                    <a:pt x="197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70"/>
            </a:p>
          </p:txBody>
        </p:sp>
      </p:grpSp>
    </p:spTree>
    <p:extLst>
      <p:ext uri="{BB962C8B-B14F-4D97-AF65-F5344CB8AC3E}">
        <p14:creationId xmlns:p14="http://schemas.microsoft.com/office/powerpoint/2010/main" val="31360032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23"/>
          <p:cNvGrpSpPr>
            <a:grpSpLocks noChangeAspect="1"/>
          </p:cNvGrpSpPr>
          <p:nvPr userDrawn="1"/>
        </p:nvGrpSpPr>
        <p:grpSpPr bwMode="auto">
          <a:xfrm>
            <a:off x="8692633" y="5534307"/>
            <a:ext cx="2736735" cy="595717"/>
            <a:chOff x="3306" y="699"/>
            <a:chExt cx="2443" cy="531"/>
          </a:xfrm>
          <a:solidFill>
            <a:schemeClr val="tx1"/>
          </a:solidFill>
        </p:grpSpPr>
        <p:sp>
          <p:nvSpPr>
            <p:cNvPr id="35" name="Freeform 24"/>
            <p:cNvSpPr>
              <a:spLocks/>
            </p:cNvSpPr>
            <p:nvPr/>
          </p:nvSpPr>
          <p:spPr bwMode="auto">
            <a:xfrm>
              <a:off x="3422" y="781"/>
              <a:ext cx="61" cy="139"/>
            </a:xfrm>
            <a:custGeom>
              <a:avLst/>
              <a:gdLst>
                <a:gd name="T0" fmla="*/ 0 w 68"/>
                <a:gd name="T1" fmla="*/ 116 h 150"/>
                <a:gd name="T2" fmla="*/ 0 w 68"/>
                <a:gd name="T3" fmla="*/ 116 h 150"/>
                <a:gd name="T4" fmla="*/ 34 w 68"/>
                <a:gd name="T5" fmla="*/ 150 h 150"/>
                <a:gd name="T6" fmla="*/ 68 w 68"/>
                <a:gd name="T7" fmla="*/ 116 h 150"/>
                <a:gd name="T8" fmla="*/ 68 w 68"/>
                <a:gd name="T9" fmla="*/ 34 h 150"/>
                <a:gd name="T10" fmla="*/ 34 w 68"/>
                <a:gd name="T11" fmla="*/ 0 h 150"/>
                <a:gd name="T12" fmla="*/ 0 w 68"/>
                <a:gd name="T13" fmla="*/ 34 h 150"/>
                <a:gd name="T14" fmla="*/ 0 w 68"/>
                <a:gd name="T15" fmla="*/ 116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8" h="150">
                  <a:moveTo>
                    <a:pt x="0" y="116"/>
                  </a:moveTo>
                  <a:cubicBezTo>
                    <a:pt x="0" y="116"/>
                    <a:pt x="0" y="116"/>
                    <a:pt x="0" y="116"/>
                  </a:cubicBezTo>
                  <a:cubicBezTo>
                    <a:pt x="0" y="135"/>
                    <a:pt x="15" y="150"/>
                    <a:pt x="34" y="150"/>
                  </a:cubicBezTo>
                  <a:cubicBezTo>
                    <a:pt x="53" y="150"/>
                    <a:pt x="68" y="135"/>
                    <a:pt x="68" y="116"/>
                  </a:cubicBezTo>
                  <a:cubicBezTo>
                    <a:pt x="68" y="34"/>
                    <a:pt x="68" y="34"/>
                    <a:pt x="68" y="34"/>
                  </a:cubicBezTo>
                  <a:cubicBezTo>
                    <a:pt x="68" y="15"/>
                    <a:pt x="53" y="0"/>
                    <a:pt x="34" y="0"/>
                  </a:cubicBezTo>
                  <a:cubicBezTo>
                    <a:pt x="15" y="0"/>
                    <a:pt x="0" y="15"/>
                    <a:pt x="0" y="34"/>
                  </a:cubicBezTo>
                  <a:lnTo>
                    <a:pt x="0" y="11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70"/>
            </a:p>
          </p:txBody>
        </p:sp>
        <p:sp>
          <p:nvSpPr>
            <p:cNvPr id="36" name="Freeform 25"/>
            <p:cNvSpPr>
              <a:spLocks noEditPoints="1"/>
            </p:cNvSpPr>
            <p:nvPr/>
          </p:nvSpPr>
          <p:spPr bwMode="auto">
            <a:xfrm>
              <a:off x="3306" y="699"/>
              <a:ext cx="293" cy="303"/>
            </a:xfrm>
            <a:custGeom>
              <a:avLst/>
              <a:gdLst>
                <a:gd name="T0" fmla="*/ 163 w 326"/>
                <a:gd name="T1" fmla="*/ 326 h 326"/>
                <a:gd name="T2" fmla="*/ 326 w 326"/>
                <a:gd name="T3" fmla="*/ 163 h 326"/>
                <a:gd name="T4" fmla="*/ 163 w 326"/>
                <a:gd name="T5" fmla="*/ 0 h 326"/>
                <a:gd name="T6" fmla="*/ 0 w 326"/>
                <a:gd name="T7" fmla="*/ 163 h 326"/>
                <a:gd name="T8" fmla="*/ 163 w 326"/>
                <a:gd name="T9" fmla="*/ 326 h 326"/>
                <a:gd name="T10" fmla="*/ 163 w 326"/>
                <a:gd name="T11" fmla="*/ 54 h 326"/>
                <a:gd name="T12" fmla="*/ 271 w 326"/>
                <a:gd name="T13" fmla="*/ 163 h 326"/>
                <a:gd name="T14" fmla="*/ 163 w 326"/>
                <a:gd name="T15" fmla="*/ 271 h 326"/>
                <a:gd name="T16" fmla="*/ 54 w 326"/>
                <a:gd name="T17" fmla="*/ 163 h 326"/>
                <a:gd name="T18" fmla="*/ 163 w 326"/>
                <a:gd name="T19" fmla="*/ 54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6" h="326">
                  <a:moveTo>
                    <a:pt x="163" y="326"/>
                  </a:moveTo>
                  <a:cubicBezTo>
                    <a:pt x="253" y="326"/>
                    <a:pt x="326" y="253"/>
                    <a:pt x="326" y="163"/>
                  </a:cubicBezTo>
                  <a:cubicBezTo>
                    <a:pt x="326" y="73"/>
                    <a:pt x="253" y="0"/>
                    <a:pt x="163" y="0"/>
                  </a:cubicBezTo>
                  <a:cubicBezTo>
                    <a:pt x="73" y="0"/>
                    <a:pt x="0" y="73"/>
                    <a:pt x="0" y="163"/>
                  </a:cubicBezTo>
                  <a:cubicBezTo>
                    <a:pt x="0" y="253"/>
                    <a:pt x="73" y="326"/>
                    <a:pt x="163" y="326"/>
                  </a:cubicBezTo>
                  <a:moveTo>
                    <a:pt x="163" y="54"/>
                  </a:moveTo>
                  <a:cubicBezTo>
                    <a:pt x="223" y="54"/>
                    <a:pt x="271" y="103"/>
                    <a:pt x="271" y="163"/>
                  </a:cubicBezTo>
                  <a:cubicBezTo>
                    <a:pt x="271" y="223"/>
                    <a:pt x="223" y="271"/>
                    <a:pt x="163" y="271"/>
                  </a:cubicBezTo>
                  <a:cubicBezTo>
                    <a:pt x="103" y="271"/>
                    <a:pt x="54" y="223"/>
                    <a:pt x="54" y="163"/>
                  </a:cubicBezTo>
                  <a:cubicBezTo>
                    <a:pt x="54" y="103"/>
                    <a:pt x="103" y="54"/>
                    <a:pt x="163" y="5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70"/>
            </a:p>
          </p:txBody>
        </p:sp>
        <p:sp>
          <p:nvSpPr>
            <p:cNvPr id="37" name="Freeform 26"/>
            <p:cNvSpPr>
              <a:spLocks/>
            </p:cNvSpPr>
            <p:nvPr/>
          </p:nvSpPr>
          <p:spPr bwMode="auto">
            <a:xfrm>
              <a:off x="4565" y="818"/>
              <a:ext cx="82" cy="81"/>
            </a:xfrm>
            <a:custGeom>
              <a:avLst/>
              <a:gdLst>
                <a:gd name="T0" fmla="*/ 1 w 91"/>
                <a:gd name="T1" fmla="*/ 44 h 88"/>
                <a:gd name="T2" fmla="*/ 19 w 91"/>
                <a:gd name="T3" fmla="*/ 12 h 88"/>
                <a:gd name="T4" fmla="*/ 53 w 91"/>
                <a:gd name="T5" fmla="*/ 0 h 88"/>
                <a:gd name="T6" fmla="*/ 70 w 91"/>
                <a:gd name="T7" fmla="*/ 3 h 88"/>
                <a:gd name="T8" fmla="*/ 83 w 91"/>
                <a:gd name="T9" fmla="*/ 12 h 88"/>
                <a:gd name="T10" fmla="*/ 90 w 91"/>
                <a:gd name="T11" fmla="*/ 26 h 88"/>
                <a:gd name="T12" fmla="*/ 90 w 91"/>
                <a:gd name="T13" fmla="*/ 44 h 88"/>
                <a:gd name="T14" fmla="*/ 84 w 91"/>
                <a:gd name="T15" fmla="*/ 60 h 88"/>
                <a:gd name="T16" fmla="*/ 72 w 91"/>
                <a:gd name="T17" fmla="*/ 75 h 88"/>
                <a:gd name="T18" fmla="*/ 56 w 91"/>
                <a:gd name="T19" fmla="*/ 84 h 88"/>
                <a:gd name="T20" fmla="*/ 38 w 91"/>
                <a:gd name="T21" fmla="*/ 88 h 88"/>
                <a:gd name="T22" fmla="*/ 21 w 91"/>
                <a:gd name="T23" fmla="*/ 84 h 88"/>
                <a:gd name="T24" fmla="*/ 8 w 91"/>
                <a:gd name="T25" fmla="*/ 75 h 88"/>
                <a:gd name="T26" fmla="*/ 1 w 91"/>
                <a:gd name="T27" fmla="*/ 60 h 88"/>
                <a:gd name="T28" fmla="*/ 1 w 91"/>
                <a:gd name="T29" fmla="*/ 4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1" h="88">
                  <a:moveTo>
                    <a:pt x="1" y="44"/>
                  </a:moveTo>
                  <a:cubicBezTo>
                    <a:pt x="3" y="31"/>
                    <a:pt x="9" y="21"/>
                    <a:pt x="19" y="12"/>
                  </a:cubicBezTo>
                  <a:cubicBezTo>
                    <a:pt x="29" y="4"/>
                    <a:pt x="40" y="0"/>
                    <a:pt x="53" y="0"/>
                  </a:cubicBezTo>
                  <a:cubicBezTo>
                    <a:pt x="59" y="0"/>
                    <a:pt x="65" y="1"/>
                    <a:pt x="70" y="3"/>
                  </a:cubicBezTo>
                  <a:cubicBezTo>
                    <a:pt x="75" y="5"/>
                    <a:pt x="79" y="8"/>
                    <a:pt x="83" y="12"/>
                  </a:cubicBezTo>
                  <a:cubicBezTo>
                    <a:pt x="86" y="16"/>
                    <a:pt x="88" y="21"/>
                    <a:pt x="90" y="26"/>
                  </a:cubicBezTo>
                  <a:cubicBezTo>
                    <a:pt x="91" y="32"/>
                    <a:pt x="91" y="37"/>
                    <a:pt x="90" y="44"/>
                  </a:cubicBezTo>
                  <a:cubicBezTo>
                    <a:pt x="89" y="50"/>
                    <a:pt x="87" y="55"/>
                    <a:pt x="84" y="60"/>
                  </a:cubicBezTo>
                  <a:cubicBezTo>
                    <a:pt x="81" y="66"/>
                    <a:pt x="77" y="70"/>
                    <a:pt x="72" y="75"/>
                  </a:cubicBezTo>
                  <a:cubicBezTo>
                    <a:pt x="67" y="79"/>
                    <a:pt x="62" y="82"/>
                    <a:pt x="56" y="84"/>
                  </a:cubicBezTo>
                  <a:cubicBezTo>
                    <a:pt x="50" y="86"/>
                    <a:pt x="44" y="88"/>
                    <a:pt x="38" y="88"/>
                  </a:cubicBezTo>
                  <a:cubicBezTo>
                    <a:pt x="31" y="88"/>
                    <a:pt x="26" y="86"/>
                    <a:pt x="21" y="84"/>
                  </a:cubicBezTo>
                  <a:cubicBezTo>
                    <a:pt x="16" y="82"/>
                    <a:pt x="12" y="79"/>
                    <a:pt x="8" y="75"/>
                  </a:cubicBezTo>
                  <a:cubicBezTo>
                    <a:pt x="5" y="70"/>
                    <a:pt x="3" y="66"/>
                    <a:pt x="1" y="60"/>
                  </a:cubicBezTo>
                  <a:cubicBezTo>
                    <a:pt x="0" y="55"/>
                    <a:pt x="0" y="50"/>
                    <a:pt x="1" y="4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70"/>
            </a:p>
          </p:txBody>
        </p:sp>
        <p:sp>
          <p:nvSpPr>
            <p:cNvPr id="38" name="Freeform 27"/>
            <p:cNvSpPr>
              <a:spLocks/>
            </p:cNvSpPr>
            <p:nvPr/>
          </p:nvSpPr>
          <p:spPr bwMode="auto">
            <a:xfrm>
              <a:off x="3621" y="851"/>
              <a:ext cx="391" cy="303"/>
            </a:xfrm>
            <a:custGeom>
              <a:avLst/>
              <a:gdLst>
                <a:gd name="T0" fmla="*/ 0 w 391"/>
                <a:gd name="T1" fmla="*/ 303 h 303"/>
                <a:gd name="T2" fmla="*/ 51 w 391"/>
                <a:gd name="T3" fmla="*/ 0 h 303"/>
                <a:gd name="T4" fmla="*/ 150 w 391"/>
                <a:gd name="T5" fmla="*/ 0 h 303"/>
                <a:gd name="T6" fmla="*/ 188 w 391"/>
                <a:gd name="T7" fmla="*/ 203 h 303"/>
                <a:gd name="T8" fmla="*/ 297 w 391"/>
                <a:gd name="T9" fmla="*/ 0 h 303"/>
                <a:gd name="T10" fmla="*/ 391 w 391"/>
                <a:gd name="T11" fmla="*/ 0 h 303"/>
                <a:gd name="T12" fmla="*/ 339 w 391"/>
                <a:gd name="T13" fmla="*/ 303 h 303"/>
                <a:gd name="T14" fmla="*/ 267 w 391"/>
                <a:gd name="T15" fmla="*/ 303 h 303"/>
                <a:gd name="T16" fmla="*/ 302 w 391"/>
                <a:gd name="T17" fmla="*/ 99 h 303"/>
                <a:gd name="T18" fmla="*/ 198 w 391"/>
                <a:gd name="T19" fmla="*/ 303 h 303"/>
                <a:gd name="T20" fmla="*/ 143 w 391"/>
                <a:gd name="T21" fmla="*/ 303 h 303"/>
                <a:gd name="T22" fmla="*/ 107 w 391"/>
                <a:gd name="T23" fmla="*/ 99 h 303"/>
                <a:gd name="T24" fmla="*/ 72 w 391"/>
                <a:gd name="T25" fmla="*/ 303 h 303"/>
                <a:gd name="T26" fmla="*/ 0 w 391"/>
                <a:gd name="T27" fmla="*/ 303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1" h="303">
                  <a:moveTo>
                    <a:pt x="0" y="303"/>
                  </a:moveTo>
                  <a:lnTo>
                    <a:pt x="51" y="0"/>
                  </a:lnTo>
                  <a:lnTo>
                    <a:pt x="150" y="0"/>
                  </a:lnTo>
                  <a:lnTo>
                    <a:pt x="188" y="203"/>
                  </a:lnTo>
                  <a:lnTo>
                    <a:pt x="297" y="0"/>
                  </a:lnTo>
                  <a:lnTo>
                    <a:pt x="391" y="0"/>
                  </a:lnTo>
                  <a:lnTo>
                    <a:pt x="339" y="303"/>
                  </a:lnTo>
                  <a:lnTo>
                    <a:pt x="267" y="303"/>
                  </a:lnTo>
                  <a:lnTo>
                    <a:pt x="302" y="99"/>
                  </a:lnTo>
                  <a:lnTo>
                    <a:pt x="198" y="303"/>
                  </a:lnTo>
                  <a:lnTo>
                    <a:pt x="143" y="303"/>
                  </a:lnTo>
                  <a:lnTo>
                    <a:pt x="107" y="99"/>
                  </a:lnTo>
                  <a:lnTo>
                    <a:pt x="72" y="303"/>
                  </a:lnTo>
                  <a:lnTo>
                    <a:pt x="0" y="30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70"/>
            </a:p>
          </p:txBody>
        </p:sp>
        <p:sp>
          <p:nvSpPr>
            <p:cNvPr id="39" name="Freeform 28"/>
            <p:cNvSpPr>
              <a:spLocks/>
            </p:cNvSpPr>
            <p:nvPr/>
          </p:nvSpPr>
          <p:spPr bwMode="auto">
            <a:xfrm>
              <a:off x="4011" y="926"/>
              <a:ext cx="248" cy="234"/>
            </a:xfrm>
            <a:custGeom>
              <a:avLst/>
              <a:gdLst>
                <a:gd name="T0" fmla="*/ 4 w 276"/>
                <a:gd name="T1" fmla="*/ 145 h 251"/>
                <a:gd name="T2" fmla="*/ 30 w 276"/>
                <a:gd name="T3" fmla="*/ 0 h 251"/>
                <a:gd name="T4" fmla="*/ 108 w 276"/>
                <a:gd name="T5" fmla="*/ 0 h 251"/>
                <a:gd name="T6" fmla="*/ 86 w 276"/>
                <a:gd name="T7" fmla="*/ 126 h 251"/>
                <a:gd name="T8" fmla="*/ 88 w 276"/>
                <a:gd name="T9" fmla="*/ 168 h 251"/>
                <a:gd name="T10" fmla="*/ 118 w 276"/>
                <a:gd name="T11" fmla="*/ 185 h 251"/>
                <a:gd name="T12" fmla="*/ 157 w 276"/>
                <a:gd name="T13" fmla="*/ 168 h 251"/>
                <a:gd name="T14" fmla="*/ 176 w 276"/>
                <a:gd name="T15" fmla="*/ 123 h 251"/>
                <a:gd name="T16" fmla="*/ 198 w 276"/>
                <a:gd name="T17" fmla="*/ 0 h 251"/>
                <a:gd name="T18" fmla="*/ 276 w 276"/>
                <a:gd name="T19" fmla="*/ 0 h 251"/>
                <a:gd name="T20" fmla="*/ 233 w 276"/>
                <a:gd name="T21" fmla="*/ 245 h 251"/>
                <a:gd name="T22" fmla="*/ 155 w 276"/>
                <a:gd name="T23" fmla="*/ 245 h 251"/>
                <a:gd name="T24" fmla="*/ 161 w 276"/>
                <a:gd name="T25" fmla="*/ 210 h 251"/>
                <a:gd name="T26" fmla="*/ 125 w 276"/>
                <a:gd name="T27" fmla="*/ 240 h 251"/>
                <a:gd name="T28" fmla="*/ 73 w 276"/>
                <a:gd name="T29" fmla="*/ 251 h 251"/>
                <a:gd name="T30" fmla="*/ 33 w 276"/>
                <a:gd name="T31" fmla="*/ 243 h 251"/>
                <a:gd name="T32" fmla="*/ 10 w 276"/>
                <a:gd name="T33" fmla="*/ 223 h 251"/>
                <a:gd name="T34" fmla="*/ 0 w 276"/>
                <a:gd name="T35" fmla="*/ 190 h 251"/>
                <a:gd name="T36" fmla="*/ 4 w 276"/>
                <a:gd name="T37" fmla="*/ 145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6" h="251">
                  <a:moveTo>
                    <a:pt x="4" y="145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86" y="126"/>
                    <a:pt x="86" y="126"/>
                    <a:pt x="86" y="126"/>
                  </a:cubicBezTo>
                  <a:cubicBezTo>
                    <a:pt x="83" y="143"/>
                    <a:pt x="83" y="157"/>
                    <a:pt x="88" y="168"/>
                  </a:cubicBezTo>
                  <a:cubicBezTo>
                    <a:pt x="92" y="179"/>
                    <a:pt x="102" y="185"/>
                    <a:pt x="118" y="185"/>
                  </a:cubicBezTo>
                  <a:cubicBezTo>
                    <a:pt x="134" y="185"/>
                    <a:pt x="147" y="179"/>
                    <a:pt x="157" y="168"/>
                  </a:cubicBezTo>
                  <a:cubicBezTo>
                    <a:pt x="167" y="157"/>
                    <a:pt x="173" y="142"/>
                    <a:pt x="176" y="123"/>
                  </a:cubicBezTo>
                  <a:cubicBezTo>
                    <a:pt x="198" y="0"/>
                    <a:pt x="198" y="0"/>
                    <a:pt x="198" y="0"/>
                  </a:cubicBezTo>
                  <a:cubicBezTo>
                    <a:pt x="276" y="0"/>
                    <a:pt x="276" y="0"/>
                    <a:pt x="276" y="0"/>
                  </a:cubicBezTo>
                  <a:cubicBezTo>
                    <a:pt x="233" y="245"/>
                    <a:pt x="233" y="245"/>
                    <a:pt x="233" y="245"/>
                  </a:cubicBezTo>
                  <a:cubicBezTo>
                    <a:pt x="155" y="245"/>
                    <a:pt x="155" y="245"/>
                    <a:pt x="155" y="245"/>
                  </a:cubicBezTo>
                  <a:cubicBezTo>
                    <a:pt x="161" y="210"/>
                    <a:pt x="161" y="210"/>
                    <a:pt x="161" y="210"/>
                  </a:cubicBezTo>
                  <a:cubicBezTo>
                    <a:pt x="152" y="223"/>
                    <a:pt x="140" y="233"/>
                    <a:pt x="125" y="240"/>
                  </a:cubicBezTo>
                  <a:cubicBezTo>
                    <a:pt x="110" y="248"/>
                    <a:pt x="93" y="251"/>
                    <a:pt x="73" y="251"/>
                  </a:cubicBezTo>
                  <a:cubicBezTo>
                    <a:pt x="56" y="251"/>
                    <a:pt x="43" y="249"/>
                    <a:pt x="33" y="243"/>
                  </a:cubicBezTo>
                  <a:cubicBezTo>
                    <a:pt x="23" y="238"/>
                    <a:pt x="15" y="231"/>
                    <a:pt x="10" y="223"/>
                  </a:cubicBezTo>
                  <a:cubicBezTo>
                    <a:pt x="4" y="214"/>
                    <a:pt x="0" y="203"/>
                    <a:pt x="0" y="190"/>
                  </a:cubicBezTo>
                  <a:cubicBezTo>
                    <a:pt x="0" y="178"/>
                    <a:pt x="2" y="163"/>
                    <a:pt x="4" y="145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70"/>
            </a:p>
          </p:txBody>
        </p:sp>
        <p:sp>
          <p:nvSpPr>
            <p:cNvPr id="40" name="Freeform 29"/>
            <p:cNvSpPr>
              <a:spLocks/>
            </p:cNvSpPr>
            <p:nvPr/>
          </p:nvSpPr>
          <p:spPr bwMode="auto">
            <a:xfrm>
              <a:off x="4261" y="851"/>
              <a:ext cx="121" cy="303"/>
            </a:xfrm>
            <a:custGeom>
              <a:avLst/>
              <a:gdLst>
                <a:gd name="T0" fmla="*/ 0 w 121"/>
                <a:gd name="T1" fmla="*/ 303 h 303"/>
                <a:gd name="T2" fmla="*/ 52 w 121"/>
                <a:gd name="T3" fmla="*/ 0 h 303"/>
                <a:gd name="T4" fmla="*/ 121 w 121"/>
                <a:gd name="T5" fmla="*/ 0 h 303"/>
                <a:gd name="T6" fmla="*/ 70 w 121"/>
                <a:gd name="T7" fmla="*/ 303 h 303"/>
                <a:gd name="T8" fmla="*/ 0 w 121"/>
                <a:gd name="T9" fmla="*/ 303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303">
                  <a:moveTo>
                    <a:pt x="0" y="303"/>
                  </a:moveTo>
                  <a:lnTo>
                    <a:pt x="52" y="0"/>
                  </a:lnTo>
                  <a:lnTo>
                    <a:pt x="121" y="0"/>
                  </a:lnTo>
                  <a:lnTo>
                    <a:pt x="70" y="303"/>
                  </a:lnTo>
                  <a:lnTo>
                    <a:pt x="0" y="30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70"/>
            </a:p>
          </p:txBody>
        </p:sp>
        <p:sp>
          <p:nvSpPr>
            <p:cNvPr id="41" name="Freeform 30"/>
            <p:cNvSpPr>
              <a:spLocks/>
            </p:cNvSpPr>
            <p:nvPr/>
          </p:nvSpPr>
          <p:spPr bwMode="auto">
            <a:xfrm>
              <a:off x="4379" y="851"/>
              <a:ext cx="149" cy="307"/>
            </a:xfrm>
            <a:custGeom>
              <a:avLst/>
              <a:gdLst>
                <a:gd name="T0" fmla="*/ 32 w 166"/>
                <a:gd name="T1" fmla="*/ 81 h 330"/>
                <a:gd name="T2" fmla="*/ 47 w 166"/>
                <a:gd name="T3" fmla="*/ 0 h 330"/>
                <a:gd name="T4" fmla="*/ 124 w 166"/>
                <a:gd name="T5" fmla="*/ 0 h 330"/>
                <a:gd name="T6" fmla="*/ 110 w 166"/>
                <a:gd name="T7" fmla="*/ 81 h 330"/>
                <a:gd name="T8" fmla="*/ 166 w 166"/>
                <a:gd name="T9" fmla="*/ 81 h 330"/>
                <a:gd name="T10" fmla="*/ 155 w 166"/>
                <a:gd name="T11" fmla="*/ 139 h 330"/>
                <a:gd name="T12" fmla="*/ 100 w 166"/>
                <a:gd name="T13" fmla="*/ 139 h 330"/>
                <a:gd name="T14" fmla="*/ 85 w 166"/>
                <a:gd name="T15" fmla="*/ 226 h 330"/>
                <a:gd name="T16" fmla="*/ 83 w 166"/>
                <a:gd name="T17" fmla="*/ 248 h 330"/>
                <a:gd name="T18" fmla="*/ 88 w 166"/>
                <a:gd name="T19" fmla="*/ 260 h 330"/>
                <a:gd name="T20" fmla="*/ 98 w 166"/>
                <a:gd name="T21" fmla="*/ 266 h 330"/>
                <a:gd name="T22" fmla="*/ 113 w 166"/>
                <a:gd name="T23" fmla="*/ 267 h 330"/>
                <a:gd name="T24" fmla="*/ 125 w 166"/>
                <a:gd name="T25" fmla="*/ 267 h 330"/>
                <a:gd name="T26" fmla="*/ 139 w 166"/>
                <a:gd name="T27" fmla="*/ 266 h 330"/>
                <a:gd name="T28" fmla="*/ 128 w 166"/>
                <a:gd name="T29" fmla="*/ 326 h 330"/>
                <a:gd name="T30" fmla="*/ 106 w 166"/>
                <a:gd name="T31" fmla="*/ 329 h 330"/>
                <a:gd name="T32" fmla="*/ 75 w 166"/>
                <a:gd name="T33" fmla="*/ 330 h 330"/>
                <a:gd name="T34" fmla="*/ 47 w 166"/>
                <a:gd name="T35" fmla="*/ 328 h 330"/>
                <a:gd name="T36" fmla="*/ 21 w 166"/>
                <a:gd name="T37" fmla="*/ 318 h 330"/>
                <a:gd name="T38" fmla="*/ 4 w 166"/>
                <a:gd name="T39" fmla="*/ 292 h 330"/>
                <a:gd name="T40" fmla="*/ 4 w 166"/>
                <a:gd name="T41" fmla="*/ 244 h 330"/>
                <a:gd name="T42" fmla="*/ 22 w 166"/>
                <a:gd name="T43" fmla="*/ 139 h 330"/>
                <a:gd name="T44" fmla="*/ 32 w 166"/>
                <a:gd name="T45" fmla="*/ 81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6" h="330">
                  <a:moveTo>
                    <a:pt x="32" y="81"/>
                  </a:moveTo>
                  <a:cubicBezTo>
                    <a:pt x="47" y="0"/>
                    <a:pt x="47" y="0"/>
                    <a:pt x="47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0" y="81"/>
                    <a:pt x="110" y="81"/>
                    <a:pt x="110" y="81"/>
                  </a:cubicBezTo>
                  <a:cubicBezTo>
                    <a:pt x="166" y="81"/>
                    <a:pt x="166" y="81"/>
                    <a:pt x="166" y="81"/>
                  </a:cubicBezTo>
                  <a:cubicBezTo>
                    <a:pt x="155" y="139"/>
                    <a:pt x="155" y="139"/>
                    <a:pt x="155" y="139"/>
                  </a:cubicBezTo>
                  <a:cubicBezTo>
                    <a:pt x="100" y="139"/>
                    <a:pt x="100" y="139"/>
                    <a:pt x="100" y="139"/>
                  </a:cubicBezTo>
                  <a:cubicBezTo>
                    <a:pt x="85" y="226"/>
                    <a:pt x="85" y="226"/>
                    <a:pt x="85" y="226"/>
                  </a:cubicBezTo>
                  <a:cubicBezTo>
                    <a:pt x="83" y="235"/>
                    <a:pt x="82" y="242"/>
                    <a:pt x="83" y="248"/>
                  </a:cubicBezTo>
                  <a:cubicBezTo>
                    <a:pt x="84" y="253"/>
                    <a:pt x="85" y="257"/>
                    <a:pt x="88" y="260"/>
                  </a:cubicBezTo>
                  <a:cubicBezTo>
                    <a:pt x="91" y="263"/>
                    <a:pt x="94" y="265"/>
                    <a:pt x="98" y="266"/>
                  </a:cubicBezTo>
                  <a:cubicBezTo>
                    <a:pt x="102" y="267"/>
                    <a:pt x="107" y="267"/>
                    <a:pt x="113" y="267"/>
                  </a:cubicBezTo>
                  <a:cubicBezTo>
                    <a:pt x="116" y="267"/>
                    <a:pt x="120" y="267"/>
                    <a:pt x="125" y="267"/>
                  </a:cubicBezTo>
                  <a:cubicBezTo>
                    <a:pt x="130" y="267"/>
                    <a:pt x="135" y="266"/>
                    <a:pt x="139" y="266"/>
                  </a:cubicBezTo>
                  <a:cubicBezTo>
                    <a:pt x="128" y="326"/>
                    <a:pt x="128" y="326"/>
                    <a:pt x="128" y="326"/>
                  </a:cubicBezTo>
                  <a:cubicBezTo>
                    <a:pt x="122" y="327"/>
                    <a:pt x="115" y="328"/>
                    <a:pt x="106" y="329"/>
                  </a:cubicBezTo>
                  <a:cubicBezTo>
                    <a:pt x="97" y="330"/>
                    <a:pt x="87" y="330"/>
                    <a:pt x="75" y="330"/>
                  </a:cubicBezTo>
                  <a:cubicBezTo>
                    <a:pt x="66" y="330"/>
                    <a:pt x="57" y="329"/>
                    <a:pt x="47" y="328"/>
                  </a:cubicBezTo>
                  <a:cubicBezTo>
                    <a:pt x="37" y="327"/>
                    <a:pt x="28" y="323"/>
                    <a:pt x="21" y="318"/>
                  </a:cubicBezTo>
                  <a:cubicBezTo>
                    <a:pt x="13" y="312"/>
                    <a:pt x="7" y="303"/>
                    <a:pt x="4" y="292"/>
                  </a:cubicBezTo>
                  <a:cubicBezTo>
                    <a:pt x="0" y="280"/>
                    <a:pt x="0" y="264"/>
                    <a:pt x="4" y="244"/>
                  </a:cubicBezTo>
                  <a:cubicBezTo>
                    <a:pt x="22" y="139"/>
                    <a:pt x="22" y="139"/>
                    <a:pt x="22" y="139"/>
                  </a:cubicBezTo>
                  <a:lnTo>
                    <a:pt x="32" y="8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70"/>
            </a:p>
          </p:txBody>
        </p:sp>
        <p:sp>
          <p:nvSpPr>
            <p:cNvPr id="42" name="Freeform 31"/>
            <p:cNvSpPr>
              <a:spLocks/>
            </p:cNvSpPr>
            <p:nvPr/>
          </p:nvSpPr>
          <p:spPr bwMode="auto">
            <a:xfrm>
              <a:off x="4521" y="926"/>
              <a:ext cx="109" cy="228"/>
            </a:xfrm>
            <a:custGeom>
              <a:avLst/>
              <a:gdLst>
                <a:gd name="T0" fmla="*/ 0 w 109"/>
                <a:gd name="T1" fmla="*/ 228 h 228"/>
                <a:gd name="T2" fmla="*/ 39 w 109"/>
                <a:gd name="T3" fmla="*/ 0 h 228"/>
                <a:gd name="T4" fmla="*/ 109 w 109"/>
                <a:gd name="T5" fmla="*/ 0 h 228"/>
                <a:gd name="T6" fmla="*/ 70 w 109"/>
                <a:gd name="T7" fmla="*/ 228 h 228"/>
                <a:gd name="T8" fmla="*/ 0 w 109"/>
                <a:gd name="T9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" h="228">
                  <a:moveTo>
                    <a:pt x="0" y="228"/>
                  </a:moveTo>
                  <a:lnTo>
                    <a:pt x="39" y="0"/>
                  </a:lnTo>
                  <a:lnTo>
                    <a:pt x="109" y="0"/>
                  </a:lnTo>
                  <a:lnTo>
                    <a:pt x="70" y="228"/>
                  </a:lnTo>
                  <a:lnTo>
                    <a:pt x="0" y="2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70"/>
            </a:p>
          </p:txBody>
        </p:sp>
        <p:sp>
          <p:nvSpPr>
            <p:cNvPr id="43" name="Freeform 32"/>
            <p:cNvSpPr>
              <a:spLocks noEditPoints="1"/>
            </p:cNvSpPr>
            <p:nvPr/>
          </p:nvSpPr>
          <p:spPr bwMode="auto">
            <a:xfrm>
              <a:off x="4873" y="921"/>
              <a:ext cx="281" cy="309"/>
            </a:xfrm>
            <a:custGeom>
              <a:avLst/>
              <a:gdLst>
                <a:gd name="T0" fmla="*/ 0 w 312"/>
                <a:gd name="T1" fmla="*/ 333 h 333"/>
                <a:gd name="T2" fmla="*/ 58 w 312"/>
                <a:gd name="T3" fmla="*/ 6 h 333"/>
                <a:gd name="T4" fmla="*/ 136 w 312"/>
                <a:gd name="T5" fmla="*/ 6 h 333"/>
                <a:gd name="T6" fmla="*/ 129 w 312"/>
                <a:gd name="T7" fmla="*/ 41 h 333"/>
                <a:gd name="T8" fmla="*/ 164 w 312"/>
                <a:gd name="T9" fmla="*/ 12 h 333"/>
                <a:gd name="T10" fmla="*/ 216 w 312"/>
                <a:gd name="T11" fmla="*/ 0 h 333"/>
                <a:gd name="T12" fmla="*/ 259 w 312"/>
                <a:gd name="T13" fmla="*/ 10 h 333"/>
                <a:gd name="T14" fmla="*/ 291 w 312"/>
                <a:gd name="T15" fmla="*/ 37 h 333"/>
                <a:gd name="T16" fmla="*/ 309 w 312"/>
                <a:gd name="T17" fmla="*/ 78 h 333"/>
                <a:gd name="T18" fmla="*/ 309 w 312"/>
                <a:gd name="T19" fmla="*/ 128 h 333"/>
                <a:gd name="T20" fmla="*/ 291 w 312"/>
                <a:gd name="T21" fmla="*/ 180 h 333"/>
                <a:gd name="T22" fmla="*/ 259 w 312"/>
                <a:gd name="T23" fmla="*/ 220 h 333"/>
                <a:gd name="T24" fmla="*/ 217 w 312"/>
                <a:gd name="T25" fmla="*/ 247 h 333"/>
                <a:gd name="T26" fmla="*/ 170 w 312"/>
                <a:gd name="T27" fmla="*/ 257 h 333"/>
                <a:gd name="T28" fmla="*/ 123 w 312"/>
                <a:gd name="T29" fmla="*/ 245 h 333"/>
                <a:gd name="T30" fmla="*/ 99 w 312"/>
                <a:gd name="T31" fmla="*/ 216 h 333"/>
                <a:gd name="T32" fmla="*/ 78 w 312"/>
                <a:gd name="T33" fmla="*/ 333 h 333"/>
                <a:gd name="T34" fmla="*/ 0 w 312"/>
                <a:gd name="T35" fmla="*/ 333 h 333"/>
                <a:gd name="T36" fmla="*/ 114 w 312"/>
                <a:gd name="T37" fmla="*/ 128 h 333"/>
                <a:gd name="T38" fmla="*/ 114 w 312"/>
                <a:gd name="T39" fmla="*/ 153 h 333"/>
                <a:gd name="T40" fmla="*/ 123 w 312"/>
                <a:gd name="T41" fmla="*/ 172 h 333"/>
                <a:gd name="T42" fmla="*/ 139 w 312"/>
                <a:gd name="T43" fmla="*/ 186 h 333"/>
                <a:gd name="T44" fmla="*/ 162 w 312"/>
                <a:gd name="T45" fmla="*/ 191 h 333"/>
                <a:gd name="T46" fmla="*/ 186 w 312"/>
                <a:gd name="T47" fmla="*/ 186 h 333"/>
                <a:gd name="T48" fmla="*/ 207 w 312"/>
                <a:gd name="T49" fmla="*/ 172 h 333"/>
                <a:gd name="T50" fmla="*/ 222 w 312"/>
                <a:gd name="T51" fmla="*/ 153 h 333"/>
                <a:gd name="T52" fmla="*/ 231 w 312"/>
                <a:gd name="T53" fmla="*/ 128 h 333"/>
                <a:gd name="T54" fmla="*/ 231 w 312"/>
                <a:gd name="T55" fmla="*/ 104 h 333"/>
                <a:gd name="T56" fmla="*/ 222 w 312"/>
                <a:gd name="T57" fmla="*/ 85 h 333"/>
                <a:gd name="T58" fmla="*/ 206 w 312"/>
                <a:gd name="T59" fmla="*/ 71 h 333"/>
                <a:gd name="T60" fmla="*/ 183 w 312"/>
                <a:gd name="T61" fmla="*/ 66 h 333"/>
                <a:gd name="T62" fmla="*/ 159 w 312"/>
                <a:gd name="T63" fmla="*/ 71 h 333"/>
                <a:gd name="T64" fmla="*/ 138 w 312"/>
                <a:gd name="T65" fmla="*/ 85 h 333"/>
                <a:gd name="T66" fmla="*/ 123 w 312"/>
                <a:gd name="T67" fmla="*/ 104 h 333"/>
                <a:gd name="T68" fmla="*/ 114 w 312"/>
                <a:gd name="T69" fmla="*/ 128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12" h="333">
                  <a:moveTo>
                    <a:pt x="0" y="333"/>
                  </a:moveTo>
                  <a:cubicBezTo>
                    <a:pt x="58" y="6"/>
                    <a:pt x="58" y="6"/>
                    <a:pt x="58" y="6"/>
                  </a:cubicBezTo>
                  <a:cubicBezTo>
                    <a:pt x="136" y="6"/>
                    <a:pt x="136" y="6"/>
                    <a:pt x="136" y="6"/>
                  </a:cubicBezTo>
                  <a:cubicBezTo>
                    <a:pt x="129" y="41"/>
                    <a:pt x="129" y="41"/>
                    <a:pt x="129" y="41"/>
                  </a:cubicBezTo>
                  <a:cubicBezTo>
                    <a:pt x="137" y="30"/>
                    <a:pt x="149" y="20"/>
                    <a:pt x="164" y="12"/>
                  </a:cubicBezTo>
                  <a:cubicBezTo>
                    <a:pt x="179" y="4"/>
                    <a:pt x="196" y="0"/>
                    <a:pt x="216" y="0"/>
                  </a:cubicBezTo>
                  <a:cubicBezTo>
                    <a:pt x="232" y="0"/>
                    <a:pt x="246" y="3"/>
                    <a:pt x="259" y="10"/>
                  </a:cubicBezTo>
                  <a:cubicBezTo>
                    <a:pt x="272" y="16"/>
                    <a:pt x="283" y="26"/>
                    <a:pt x="291" y="37"/>
                  </a:cubicBezTo>
                  <a:cubicBezTo>
                    <a:pt x="300" y="48"/>
                    <a:pt x="306" y="62"/>
                    <a:pt x="309" y="78"/>
                  </a:cubicBezTo>
                  <a:cubicBezTo>
                    <a:pt x="312" y="93"/>
                    <a:pt x="312" y="110"/>
                    <a:pt x="309" y="128"/>
                  </a:cubicBezTo>
                  <a:cubicBezTo>
                    <a:pt x="305" y="147"/>
                    <a:pt x="300" y="164"/>
                    <a:pt x="291" y="180"/>
                  </a:cubicBezTo>
                  <a:cubicBezTo>
                    <a:pt x="282" y="195"/>
                    <a:pt x="271" y="209"/>
                    <a:pt x="259" y="220"/>
                  </a:cubicBezTo>
                  <a:cubicBezTo>
                    <a:pt x="247" y="232"/>
                    <a:pt x="232" y="241"/>
                    <a:pt x="217" y="247"/>
                  </a:cubicBezTo>
                  <a:cubicBezTo>
                    <a:pt x="202" y="254"/>
                    <a:pt x="186" y="257"/>
                    <a:pt x="170" y="257"/>
                  </a:cubicBezTo>
                  <a:cubicBezTo>
                    <a:pt x="151" y="257"/>
                    <a:pt x="135" y="253"/>
                    <a:pt x="123" y="245"/>
                  </a:cubicBezTo>
                  <a:cubicBezTo>
                    <a:pt x="111" y="237"/>
                    <a:pt x="103" y="227"/>
                    <a:pt x="99" y="216"/>
                  </a:cubicBezTo>
                  <a:cubicBezTo>
                    <a:pt x="78" y="333"/>
                    <a:pt x="78" y="333"/>
                    <a:pt x="78" y="333"/>
                  </a:cubicBezTo>
                  <a:lnTo>
                    <a:pt x="0" y="333"/>
                  </a:lnTo>
                  <a:close/>
                  <a:moveTo>
                    <a:pt x="114" y="128"/>
                  </a:moveTo>
                  <a:cubicBezTo>
                    <a:pt x="112" y="137"/>
                    <a:pt x="112" y="145"/>
                    <a:pt x="114" y="153"/>
                  </a:cubicBezTo>
                  <a:cubicBezTo>
                    <a:pt x="116" y="160"/>
                    <a:pt x="118" y="167"/>
                    <a:pt x="123" y="172"/>
                  </a:cubicBezTo>
                  <a:cubicBezTo>
                    <a:pt x="127" y="178"/>
                    <a:pt x="132" y="182"/>
                    <a:pt x="139" y="186"/>
                  </a:cubicBezTo>
                  <a:cubicBezTo>
                    <a:pt x="145" y="189"/>
                    <a:pt x="153" y="191"/>
                    <a:pt x="162" y="191"/>
                  </a:cubicBezTo>
                  <a:cubicBezTo>
                    <a:pt x="170" y="191"/>
                    <a:pt x="179" y="189"/>
                    <a:pt x="186" y="186"/>
                  </a:cubicBezTo>
                  <a:cubicBezTo>
                    <a:pt x="194" y="182"/>
                    <a:pt x="201" y="178"/>
                    <a:pt x="207" y="172"/>
                  </a:cubicBezTo>
                  <a:cubicBezTo>
                    <a:pt x="213" y="167"/>
                    <a:pt x="218" y="160"/>
                    <a:pt x="222" y="153"/>
                  </a:cubicBezTo>
                  <a:cubicBezTo>
                    <a:pt x="227" y="145"/>
                    <a:pt x="229" y="137"/>
                    <a:pt x="231" y="128"/>
                  </a:cubicBezTo>
                  <a:cubicBezTo>
                    <a:pt x="233" y="120"/>
                    <a:pt x="232" y="112"/>
                    <a:pt x="231" y="104"/>
                  </a:cubicBezTo>
                  <a:cubicBezTo>
                    <a:pt x="229" y="97"/>
                    <a:pt x="227" y="90"/>
                    <a:pt x="222" y="85"/>
                  </a:cubicBezTo>
                  <a:cubicBezTo>
                    <a:pt x="218" y="79"/>
                    <a:pt x="213" y="74"/>
                    <a:pt x="206" y="71"/>
                  </a:cubicBezTo>
                  <a:cubicBezTo>
                    <a:pt x="200" y="68"/>
                    <a:pt x="192" y="66"/>
                    <a:pt x="183" y="66"/>
                  </a:cubicBezTo>
                  <a:cubicBezTo>
                    <a:pt x="175" y="66"/>
                    <a:pt x="167" y="68"/>
                    <a:pt x="159" y="71"/>
                  </a:cubicBezTo>
                  <a:cubicBezTo>
                    <a:pt x="151" y="74"/>
                    <a:pt x="144" y="79"/>
                    <a:pt x="138" y="85"/>
                  </a:cubicBezTo>
                  <a:cubicBezTo>
                    <a:pt x="132" y="90"/>
                    <a:pt x="127" y="97"/>
                    <a:pt x="123" y="104"/>
                  </a:cubicBezTo>
                  <a:cubicBezTo>
                    <a:pt x="118" y="112"/>
                    <a:pt x="115" y="120"/>
                    <a:pt x="114" y="128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70"/>
            </a:p>
          </p:txBody>
        </p:sp>
        <p:sp>
          <p:nvSpPr>
            <p:cNvPr id="44" name="Freeform 33"/>
            <p:cNvSpPr>
              <a:spLocks noEditPoints="1"/>
            </p:cNvSpPr>
            <p:nvPr/>
          </p:nvSpPr>
          <p:spPr bwMode="auto">
            <a:xfrm>
              <a:off x="5172" y="920"/>
              <a:ext cx="250" cy="240"/>
            </a:xfrm>
            <a:custGeom>
              <a:avLst/>
              <a:gdLst>
                <a:gd name="T0" fmla="*/ 3 w 278"/>
                <a:gd name="T1" fmla="*/ 129 h 259"/>
                <a:gd name="T2" fmla="*/ 21 w 278"/>
                <a:gd name="T3" fmla="*/ 80 h 259"/>
                <a:gd name="T4" fmla="*/ 55 w 278"/>
                <a:gd name="T5" fmla="*/ 39 h 259"/>
                <a:gd name="T6" fmla="*/ 103 w 278"/>
                <a:gd name="T7" fmla="*/ 11 h 259"/>
                <a:gd name="T8" fmla="*/ 162 w 278"/>
                <a:gd name="T9" fmla="*/ 0 h 259"/>
                <a:gd name="T10" fmla="*/ 217 w 278"/>
                <a:gd name="T11" fmla="*/ 11 h 259"/>
                <a:gd name="T12" fmla="*/ 255 w 278"/>
                <a:gd name="T13" fmla="*/ 39 h 259"/>
                <a:gd name="T14" fmla="*/ 275 w 278"/>
                <a:gd name="T15" fmla="*/ 80 h 259"/>
                <a:gd name="T16" fmla="*/ 275 w 278"/>
                <a:gd name="T17" fmla="*/ 129 h 259"/>
                <a:gd name="T18" fmla="*/ 257 w 278"/>
                <a:gd name="T19" fmla="*/ 179 h 259"/>
                <a:gd name="T20" fmla="*/ 223 w 278"/>
                <a:gd name="T21" fmla="*/ 220 h 259"/>
                <a:gd name="T22" fmla="*/ 176 w 278"/>
                <a:gd name="T23" fmla="*/ 248 h 259"/>
                <a:gd name="T24" fmla="*/ 116 w 278"/>
                <a:gd name="T25" fmla="*/ 259 h 259"/>
                <a:gd name="T26" fmla="*/ 61 w 278"/>
                <a:gd name="T27" fmla="*/ 248 h 259"/>
                <a:gd name="T28" fmla="*/ 23 w 278"/>
                <a:gd name="T29" fmla="*/ 220 h 259"/>
                <a:gd name="T30" fmla="*/ 4 w 278"/>
                <a:gd name="T31" fmla="*/ 179 h 259"/>
                <a:gd name="T32" fmla="*/ 3 w 278"/>
                <a:gd name="T33" fmla="*/ 129 h 259"/>
                <a:gd name="T34" fmla="*/ 81 w 278"/>
                <a:gd name="T35" fmla="*/ 129 h 259"/>
                <a:gd name="T36" fmla="*/ 81 w 278"/>
                <a:gd name="T37" fmla="*/ 154 h 259"/>
                <a:gd name="T38" fmla="*/ 89 w 278"/>
                <a:gd name="T39" fmla="*/ 174 h 259"/>
                <a:gd name="T40" fmla="*/ 105 w 278"/>
                <a:gd name="T41" fmla="*/ 188 h 259"/>
                <a:gd name="T42" fmla="*/ 127 w 278"/>
                <a:gd name="T43" fmla="*/ 193 h 259"/>
                <a:gd name="T44" fmla="*/ 153 w 278"/>
                <a:gd name="T45" fmla="*/ 188 h 259"/>
                <a:gd name="T46" fmla="*/ 174 w 278"/>
                <a:gd name="T47" fmla="*/ 174 h 259"/>
                <a:gd name="T48" fmla="*/ 189 w 278"/>
                <a:gd name="T49" fmla="*/ 154 h 259"/>
                <a:gd name="T50" fmla="*/ 198 w 278"/>
                <a:gd name="T51" fmla="*/ 129 h 259"/>
                <a:gd name="T52" fmla="*/ 198 w 278"/>
                <a:gd name="T53" fmla="*/ 105 h 259"/>
                <a:gd name="T54" fmla="*/ 189 w 278"/>
                <a:gd name="T55" fmla="*/ 85 h 259"/>
                <a:gd name="T56" fmla="*/ 173 w 278"/>
                <a:gd name="T57" fmla="*/ 72 h 259"/>
                <a:gd name="T58" fmla="*/ 150 w 278"/>
                <a:gd name="T59" fmla="*/ 67 h 259"/>
                <a:gd name="T60" fmla="*/ 125 w 278"/>
                <a:gd name="T61" fmla="*/ 72 h 259"/>
                <a:gd name="T62" fmla="*/ 104 w 278"/>
                <a:gd name="T63" fmla="*/ 85 h 259"/>
                <a:gd name="T64" fmla="*/ 89 w 278"/>
                <a:gd name="T65" fmla="*/ 105 h 259"/>
                <a:gd name="T66" fmla="*/ 81 w 278"/>
                <a:gd name="T67" fmla="*/ 129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78" h="259">
                  <a:moveTo>
                    <a:pt x="3" y="129"/>
                  </a:moveTo>
                  <a:cubicBezTo>
                    <a:pt x="6" y="112"/>
                    <a:pt x="12" y="95"/>
                    <a:pt x="21" y="80"/>
                  </a:cubicBezTo>
                  <a:cubicBezTo>
                    <a:pt x="30" y="64"/>
                    <a:pt x="41" y="51"/>
                    <a:pt x="55" y="39"/>
                  </a:cubicBezTo>
                  <a:cubicBezTo>
                    <a:pt x="69" y="27"/>
                    <a:pt x="85" y="18"/>
                    <a:pt x="103" y="11"/>
                  </a:cubicBezTo>
                  <a:cubicBezTo>
                    <a:pt x="121" y="4"/>
                    <a:pt x="141" y="0"/>
                    <a:pt x="162" y="0"/>
                  </a:cubicBezTo>
                  <a:cubicBezTo>
                    <a:pt x="183" y="0"/>
                    <a:pt x="202" y="4"/>
                    <a:pt x="217" y="11"/>
                  </a:cubicBezTo>
                  <a:cubicBezTo>
                    <a:pt x="233" y="18"/>
                    <a:pt x="246" y="27"/>
                    <a:pt x="255" y="39"/>
                  </a:cubicBezTo>
                  <a:cubicBezTo>
                    <a:pt x="265" y="51"/>
                    <a:pt x="271" y="64"/>
                    <a:pt x="275" y="80"/>
                  </a:cubicBezTo>
                  <a:cubicBezTo>
                    <a:pt x="278" y="95"/>
                    <a:pt x="278" y="112"/>
                    <a:pt x="275" y="129"/>
                  </a:cubicBezTo>
                  <a:cubicBezTo>
                    <a:pt x="272" y="147"/>
                    <a:pt x="266" y="164"/>
                    <a:pt x="257" y="179"/>
                  </a:cubicBezTo>
                  <a:cubicBezTo>
                    <a:pt x="248" y="195"/>
                    <a:pt x="237" y="209"/>
                    <a:pt x="223" y="220"/>
                  </a:cubicBezTo>
                  <a:cubicBezTo>
                    <a:pt x="210" y="232"/>
                    <a:pt x="194" y="241"/>
                    <a:pt x="176" y="248"/>
                  </a:cubicBezTo>
                  <a:cubicBezTo>
                    <a:pt x="157" y="255"/>
                    <a:pt x="138" y="259"/>
                    <a:pt x="116" y="259"/>
                  </a:cubicBezTo>
                  <a:cubicBezTo>
                    <a:pt x="95" y="259"/>
                    <a:pt x="77" y="255"/>
                    <a:pt x="61" y="248"/>
                  </a:cubicBezTo>
                  <a:cubicBezTo>
                    <a:pt x="46" y="241"/>
                    <a:pt x="33" y="232"/>
                    <a:pt x="23" y="220"/>
                  </a:cubicBezTo>
                  <a:cubicBezTo>
                    <a:pt x="14" y="209"/>
                    <a:pt x="7" y="195"/>
                    <a:pt x="4" y="179"/>
                  </a:cubicBezTo>
                  <a:cubicBezTo>
                    <a:pt x="0" y="164"/>
                    <a:pt x="0" y="147"/>
                    <a:pt x="3" y="129"/>
                  </a:cubicBezTo>
                  <a:moveTo>
                    <a:pt x="81" y="129"/>
                  </a:moveTo>
                  <a:cubicBezTo>
                    <a:pt x="79" y="138"/>
                    <a:pt x="79" y="146"/>
                    <a:pt x="81" y="154"/>
                  </a:cubicBezTo>
                  <a:cubicBezTo>
                    <a:pt x="82" y="162"/>
                    <a:pt x="85" y="168"/>
                    <a:pt x="89" y="174"/>
                  </a:cubicBezTo>
                  <a:cubicBezTo>
                    <a:pt x="93" y="180"/>
                    <a:pt x="98" y="184"/>
                    <a:pt x="105" y="188"/>
                  </a:cubicBezTo>
                  <a:cubicBezTo>
                    <a:pt x="111" y="191"/>
                    <a:pt x="119" y="193"/>
                    <a:pt x="127" y="193"/>
                  </a:cubicBezTo>
                  <a:cubicBezTo>
                    <a:pt x="136" y="193"/>
                    <a:pt x="145" y="191"/>
                    <a:pt x="153" y="188"/>
                  </a:cubicBezTo>
                  <a:cubicBezTo>
                    <a:pt x="160" y="184"/>
                    <a:pt x="167" y="180"/>
                    <a:pt x="174" y="174"/>
                  </a:cubicBezTo>
                  <a:cubicBezTo>
                    <a:pt x="180" y="168"/>
                    <a:pt x="185" y="162"/>
                    <a:pt x="189" y="154"/>
                  </a:cubicBezTo>
                  <a:cubicBezTo>
                    <a:pt x="193" y="147"/>
                    <a:pt x="196" y="138"/>
                    <a:pt x="198" y="129"/>
                  </a:cubicBezTo>
                  <a:cubicBezTo>
                    <a:pt x="199" y="121"/>
                    <a:pt x="199" y="113"/>
                    <a:pt x="198" y="105"/>
                  </a:cubicBezTo>
                  <a:cubicBezTo>
                    <a:pt x="196" y="98"/>
                    <a:pt x="193" y="91"/>
                    <a:pt x="189" y="85"/>
                  </a:cubicBezTo>
                  <a:cubicBezTo>
                    <a:pt x="185" y="80"/>
                    <a:pt x="180" y="75"/>
                    <a:pt x="173" y="72"/>
                  </a:cubicBezTo>
                  <a:cubicBezTo>
                    <a:pt x="166" y="68"/>
                    <a:pt x="159" y="67"/>
                    <a:pt x="150" y="67"/>
                  </a:cubicBezTo>
                  <a:cubicBezTo>
                    <a:pt x="141" y="67"/>
                    <a:pt x="133" y="68"/>
                    <a:pt x="125" y="72"/>
                  </a:cubicBezTo>
                  <a:cubicBezTo>
                    <a:pt x="117" y="75"/>
                    <a:pt x="110" y="80"/>
                    <a:pt x="104" y="85"/>
                  </a:cubicBezTo>
                  <a:cubicBezTo>
                    <a:pt x="98" y="91"/>
                    <a:pt x="93" y="98"/>
                    <a:pt x="89" y="105"/>
                  </a:cubicBezTo>
                  <a:cubicBezTo>
                    <a:pt x="85" y="113"/>
                    <a:pt x="82" y="121"/>
                    <a:pt x="81" y="129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70"/>
            </a:p>
          </p:txBody>
        </p:sp>
        <p:sp>
          <p:nvSpPr>
            <p:cNvPr id="45" name="Freeform 34"/>
            <p:cNvSpPr>
              <a:spLocks/>
            </p:cNvSpPr>
            <p:nvPr/>
          </p:nvSpPr>
          <p:spPr bwMode="auto">
            <a:xfrm>
              <a:off x="5601" y="851"/>
              <a:ext cx="148" cy="307"/>
            </a:xfrm>
            <a:custGeom>
              <a:avLst/>
              <a:gdLst>
                <a:gd name="T0" fmla="*/ 32 w 165"/>
                <a:gd name="T1" fmla="*/ 81 h 330"/>
                <a:gd name="T2" fmla="*/ 46 w 165"/>
                <a:gd name="T3" fmla="*/ 0 h 330"/>
                <a:gd name="T4" fmla="*/ 124 w 165"/>
                <a:gd name="T5" fmla="*/ 0 h 330"/>
                <a:gd name="T6" fmla="*/ 110 w 165"/>
                <a:gd name="T7" fmla="*/ 81 h 330"/>
                <a:gd name="T8" fmla="*/ 165 w 165"/>
                <a:gd name="T9" fmla="*/ 81 h 330"/>
                <a:gd name="T10" fmla="*/ 155 w 165"/>
                <a:gd name="T11" fmla="*/ 139 h 330"/>
                <a:gd name="T12" fmla="*/ 99 w 165"/>
                <a:gd name="T13" fmla="*/ 139 h 330"/>
                <a:gd name="T14" fmla="*/ 84 w 165"/>
                <a:gd name="T15" fmla="*/ 226 h 330"/>
                <a:gd name="T16" fmla="*/ 83 w 165"/>
                <a:gd name="T17" fmla="*/ 248 h 330"/>
                <a:gd name="T18" fmla="*/ 88 w 165"/>
                <a:gd name="T19" fmla="*/ 260 h 330"/>
                <a:gd name="T20" fmla="*/ 98 w 165"/>
                <a:gd name="T21" fmla="*/ 266 h 330"/>
                <a:gd name="T22" fmla="*/ 112 w 165"/>
                <a:gd name="T23" fmla="*/ 267 h 330"/>
                <a:gd name="T24" fmla="*/ 125 w 165"/>
                <a:gd name="T25" fmla="*/ 267 h 330"/>
                <a:gd name="T26" fmla="*/ 139 w 165"/>
                <a:gd name="T27" fmla="*/ 266 h 330"/>
                <a:gd name="T28" fmla="*/ 128 w 165"/>
                <a:gd name="T29" fmla="*/ 326 h 330"/>
                <a:gd name="T30" fmla="*/ 106 w 165"/>
                <a:gd name="T31" fmla="*/ 329 h 330"/>
                <a:gd name="T32" fmla="*/ 75 w 165"/>
                <a:gd name="T33" fmla="*/ 330 h 330"/>
                <a:gd name="T34" fmla="*/ 46 w 165"/>
                <a:gd name="T35" fmla="*/ 328 h 330"/>
                <a:gd name="T36" fmla="*/ 20 w 165"/>
                <a:gd name="T37" fmla="*/ 318 h 330"/>
                <a:gd name="T38" fmla="*/ 3 w 165"/>
                <a:gd name="T39" fmla="*/ 292 h 330"/>
                <a:gd name="T40" fmla="*/ 3 w 165"/>
                <a:gd name="T41" fmla="*/ 244 h 330"/>
                <a:gd name="T42" fmla="*/ 22 w 165"/>
                <a:gd name="T43" fmla="*/ 139 h 330"/>
                <a:gd name="T44" fmla="*/ 32 w 165"/>
                <a:gd name="T45" fmla="*/ 81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5" h="330">
                  <a:moveTo>
                    <a:pt x="32" y="81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0" y="81"/>
                    <a:pt x="110" y="81"/>
                    <a:pt x="110" y="81"/>
                  </a:cubicBezTo>
                  <a:cubicBezTo>
                    <a:pt x="165" y="81"/>
                    <a:pt x="165" y="81"/>
                    <a:pt x="165" y="81"/>
                  </a:cubicBezTo>
                  <a:cubicBezTo>
                    <a:pt x="155" y="139"/>
                    <a:pt x="155" y="139"/>
                    <a:pt x="155" y="139"/>
                  </a:cubicBezTo>
                  <a:cubicBezTo>
                    <a:pt x="99" y="139"/>
                    <a:pt x="99" y="139"/>
                    <a:pt x="99" y="139"/>
                  </a:cubicBezTo>
                  <a:cubicBezTo>
                    <a:pt x="84" y="226"/>
                    <a:pt x="84" y="226"/>
                    <a:pt x="84" y="226"/>
                  </a:cubicBezTo>
                  <a:cubicBezTo>
                    <a:pt x="82" y="235"/>
                    <a:pt x="82" y="242"/>
                    <a:pt x="83" y="248"/>
                  </a:cubicBezTo>
                  <a:cubicBezTo>
                    <a:pt x="83" y="253"/>
                    <a:pt x="85" y="257"/>
                    <a:pt x="88" y="260"/>
                  </a:cubicBezTo>
                  <a:cubicBezTo>
                    <a:pt x="90" y="263"/>
                    <a:pt x="93" y="265"/>
                    <a:pt x="98" y="266"/>
                  </a:cubicBezTo>
                  <a:cubicBezTo>
                    <a:pt x="102" y="267"/>
                    <a:pt x="107" y="267"/>
                    <a:pt x="112" y="267"/>
                  </a:cubicBezTo>
                  <a:cubicBezTo>
                    <a:pt x="116" y="267"/>
                    <a:pt x="120" y="267"/>
                    <a:pt x="125" y="267"/>
                  </a:cubicBezTo>
                  <a:cubicBezTo>
                    <a:pt x="130" y="267"/>
                    <a:pt x="135" y="266"/>
                    <a:pt x="139" y="266"/>
                  </a:cubicBezTo>
                  <a:cubicBezTo>
                    <a:pt x="128" y="326"/>
                    <a:pt x="128" y="326"/>
                    <a:pt x="128" y="326"/>
                  </a:cubicBezTo>
                  <a:cubicBezTo>
                    <a:pt x="122" y="327"/>
                    <a:pt x="115" y="328"/>
                    <a:pt x="106" y="329"/>
                  </a:cubicBezTo>
                  <a:cubicBezTo>
                    <a:pt x="97" y="330"/>
                    <a:pt x="87" y="330"/>
                    <a:pt x="75" y="330"/>
                  </a:cubicBezTo>
                  <a:cubicBezTo>
                    <a:pt x="66" y="330"/>
                    <a:pt x="56" y="329"/>
                    <a:pt x="46" y="328"/>
                  </a:cubicBezTo>
                  <a:cubicBezTo>
                    <a:pt x="37" y="327"/>
                    <a:pt x="28" y="323"/>
                    <a:pt x="20" y="318"/>
                  </a:cubicBezTo>
                  <a:cubicBezTo>
                    <a:pt x="13" y="312"/>
                    <a:pt x="7" y="303"/>
                    <a:pt x="3" y="292"/>
                  </a:cubicBezTo>
                  <a:cubicBezTo>
                    <a:pt x="0" y="280"/>
                    <a:pt x="0" y="264"/>
                    <a:pt x="3" y="244"/>
                  </a:cubicBezTo>
                  <a:cubicBezTo>
                    <a:pt x="22" y="139"/>
                    <a:pt x="22" y="139"/>
                    <a:pt x="22" y="139"/>
                  </a:cubicBezTo>
                  <a:lnTo>
                    <a:pt x="32" y="8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70"/>
            </a:p>
          </p:txBody>
        </p:sp>
        <p:sp>
          <p:nvSpPr>
            <p:cNvPr id="46" name="Freeform 35"/>
            <p:cNvSpPr>
              <a:spLocks/>
            </p:cNvSpPr>
            <p:nvPr/>
          </p:nvSpPr>
          <p:spPr bwMode="auto">
            <a:xfrm>
              <a:off x="4643" y="839"/>
              <a:ext cx="246" cy="324"/>
            </a:xfrm>
            <a:custGeom>
              <a:avLst/>
              <a:gdLst>
                <a:gd name="T0" fmla="*/ 271 w 274"/>
                <a:gd name="T1" fmla="*/ 67 h 349"/>
                <a:gd name="T2" fmla="*/ 254 w 274"/>
                <a:gd name="T3" fmla="*/ 33 h 349"/>
                <a:gd name="T4" fmla="*/ 221 w 274"/>
                <a:gd name="T5" fmla="*/ 9 h 349"/>
                <a:gd name="T6" fmla="*/ 171 w 274"/>
                <a:gd name="T7" fmla="*/ 0 h 349"/>
                <a:gd name="T8" fmla="*/ 126 w 274"/>
                <a:gd name="T9" fmla="*/ 6 h 349"/>
                <a:gd name="T10" fmla="*/ 85 w 274"/>
                <a:gd name="T11" fmla="*/ 24 h 349"/>
                <a:gd name="T12" fmla="*/ 53 w 274"/>
                <a:gd name="T13" fmla="*/ 55 h 349"/>
                <a:gd name="T14" fmla="*/ 35 w 274"/>
                <a:gd name="T15" fmla="*/ 98 h 349"/>
                <a:gd name="T16" fmla="*/ 38 w 274"/>
                <a:gd name="T17" fmla="*/ 140 h 349"/>
                <a:gd name="T18" fmla="*/ 58 w 274"/>
                <a:gd name="T19" fmla="*/ 169 h 349"/>
                <a:gd name="T20" fmla="*/ 90 w 274"/>
                <a:gd name="T21" fmla="*/ 189 h 349"/>
                <a:gd name="T22" fmla="*/ 129 w 274"/>
                <a:gd name="T23" fmla="*/ 205 h 349"/>
                <a:gd name="T24" fmla="*/ 147 w 274"/>
                <a:gd name="T25" fmla="*/ 213 h 349"/>
                <a:gd name="T26" fmla="*/ 161 w 274"/>
                <a:gd name="T27" fmla="*/ 222 h 349"/>
                <a:gd name="T28" fmla="*/ 169 w 274"/>
                <a:gd name="T29" fmla="*/ 232 h 349"/>
                <a:gd name="T30" fmla="*/ 170 w 274"/>
                <a:gd name="T31" fmla="*/ 247 h 349"/>
                <a:gd name="T32" fmla="*/ 155 w 274"/>
                <a:gd name="T33" fmla="*/ 272 h 349"/>
                <a:gd name="T34" fmla="*/ 124 w 274"/>
                <a:gd name="T35" fmla="*/ 281 h 349"/>
                <a:gd name="T36" fmla="*/ 93 w 274"/>
                <a:gd name="T37" fmla="*/ 267 h 349"/>
                <a:gd name="T38" fmla="*/ 86 w 274"/>
                <a:gd name="T39" fmla="*/ 229 h 349"/>
                <a:gd name="T40" fmla="*/ 3 w 274"/>
                <a:gd name="T41" fmla="*/ 229 h 349"/>
                <a:gd name="T42" fmla="*/ 4 w 274"/>
                <a:gd name="T43" fmla="*/ 280 h 349"/>
                <a:gd name="T44" fmla="*/ 24 w 274"/>
                <a:gd name="T45" fmla="*/ 318 h 349"/>
                <a:gd name="T46" fmla="*/ 60 w 274"/>
                <a:gd name="T47" fmla="*/ 341 h 349"/>
                <a:gd name="T48" fmla="*/ 110 w 274"/>
                <a:gd name="T49" fmla="*/ 349 h 349"/>
                <a:gd name="T50" fmla="*/ 161 w 274"/>
                <a:gd name="T51" fmla="*/ 342 h 349"/>
                <a:gd name="T52" fmla="*/ 204 w 274"/>
                <a:gd name="T53" fmla="*/ 321 h 349"/>
                <a:gd name="T54" fmla="*/ 236 w 274"/>
                <a:gd name="T55" fmla="*/ 287 h 349"/>
                <a:gd name="T56" fmla="*/ 253 w 274"/>
                <a:gd name="T57" fmla="*/ 243 h 349"/>
                <a:gd name="T58" fmla="*/ 251 w 274"/>
                <a:gd name="T59" fmla="*/ 199 h 349"/>
                <a:gd name="T60" fmla="*/ 229 w 274"/>
                <a:gd name="T61" fmla="*/ 169 h 349"/>
                <a:gd name="T62" fmla="*/ 195 w 274"/>
                <a:gd name="T63" fmla="*/ 149 h 349"/>
                <a:gd name="T64" fmla="*/ 156 w 274"/>
                <a:gd name="T65" fmla="*/ 133 h 349"/>
                <a:gd name="T66" fmla="*/ 126 w 274"/>
                <a:gd name="T67" fmla="*/ 116 h 349"/>
                <a:gd name="T68" fmla="*/ 119 w 274"/>
                <a:gd name="T69" fmla="*/ 94 h 349"/>
                <a:gd name="T70" fmla="*/ 133 w 274"/>
                <a:gd name="T71" fmla="*/ 73 h 349"/>
                <a:gd name="T72" fmla="*/ 159 w 274"/>
                <a:gd name="T73" fmla="*/ 65 h 349"/>
                <a:gd name="T74" fmla="*/ 184 w 274"/>
                <a:gd name="T75" fmla="*/ 76 h 349"/>
                <a:gd name="T76" fmla="*/ 188 w 274"/>
                <a:gd name="T77" fmla="*/ 108 h 349"/>
                <a:gd name="T78" fmla="*/ 272 w 274"/>
                <a:gd name="T79" fmla="*/ 108 h 349"/>
                <a:gd name="T80" fmla="*/ 271 w 274"/>
                <a:gd name="T81" fmla="*/ 67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74" h="349">
                  <a:moveTo>
                    <a:pt x="271" y="67"/>
                  </a:moveTo>
                  <a:cubicBezTo>
                    <a:pt x="268" y="54"/>
                    <a:pt x="263" y="42"/>
                    <a:pt x="254" y="33"/>
                  </a:cubicBezTo>
                  <a:cubicBezTo>
                    <a:pt x="246" y="23"/>
                    <a:pt x="235" y="15"/>
                    <a:pt x="221" y="9"/>
                  </a:cubicBezTo>
                  <a:cubicBezTo>
                    <a:pt x="207" y="3"/>
                    <a:pt x="191" y="0"/>
                    <a:pt x="171" y="0"/>
                  </a:cubicBezTo>
                  <a:cubicBezTo>
                    <a:pt x="156" y="0"/>
                    <a:pt x="141" y="2"/>
                    <a:pt x="126" y="6"/>
                  </a:cubicBezTo>
                  <a:cubicBezTo>
                    <a:pt x="111" y="10"/>
                    <a:pt x="97" y="16"/>
                    <a:pt x="85" y="24"/>
                  </a:cubicBezTo>
                  <a:cubicBezTo>
                    <a:pt x="72" y="32"/>
                    <a:pt x="62" y="42"/>
                    <a:pt x="53" y="55"/>
                  </a:cubicBezTo>
                  <a:cubicBezTo>
                    <a:pt x="44" y="67"/>
                    <a:pt x="38" y="82"/>
                    <a:pt x="35" y="98"/>
                  </a:cubicBezTo>
                  <a:cubicBezTo>
                    <a:pt x="32" y="115"/>
                    <a:pt x="33" y="129"/>
                    <a:pt x="38" y="140"/>
                  </a:cubicBezTo>
                  <a:cubicBezTo>
                    <a:pt x="42" y="151"/>
                    <a:pt x="49" y="161"/>
                    <a:pt x="58" y="169"/>
                  </a:cubicBezTo>
                  <a:cubicBezTo>
                    <a:pt x="67" y="177"/>
                    <a:pt x="78" y="183"/>
                    <a:pt x="90" y="189"/>
                  </a:cubicBezTo>
                  <a:cubicBezTo>
                    <a:pt x="102" y="195"/>
                    <a:pt x="115" y="200"/>
                    <a:pt x="129" y="205"/>
                  </a:cubicBezTo>
                  <a:cubicBezTo>
                    <a:pt x="135" y="208"/>
                    <a:pt x="142" y="211"/>
                    <a:pt x="147" y="213"/>
                  </a:cubicBezTo>
                  <a:cubicBezTo>
                    <a:pt x="153" y="216"/>
                    <a:pt x="157" y="219"/>
                    <a:pt x="161" y="222"/>
                  </a:cubicBezTo>
                  <a:cubicBezTo>
                    <a:pt x="165" y="225"/>
                    <a:pt x="167" y="229"/>
                    <a:pt x="169" y="232"/>
                  </a:cubicBezTo>
                  <a:cubicBezTo>
                    <a:pt x="170" y="236"/>
                    <a:pt x="170" y="241"/>
                    <a:pt x="170" y="247"/>
                  </a:cubicBezTo>
                  <a:cubicBezTo>
                    <a:pt x="168" y="257"/>
                    <a:pt x="163" y="265"/>
                    <a:pt x="155" y="272"/>
                  </a:cubicBezTo>
                  <a:cubicBezTo>
                    <a:pt x="146" y="278"/>
                    <a:pt x="136" y="281"/>
                    <a:pt x="124" y="281"/>
                  </a:cubicBezTo>
                  <a:cubicBezTo>
                    <a:pt x="111" y="281"/>
                    <a:pt x="100" y="276"/>
                    <a:pt x="93" y="267"/>
                  </a:cubicBezTo>
                  <a:cubicBezTo>
                    <a:pt x="86" y="259"/>
                    <a:pt x="83" y="246"/>
                    <a:pt x="86" y="229"/>
                  </a:cubicBezTo>
                  <a:cubicBezTo>
                    <a:pt x="3" y="229"/>
                    <a:pt x="3" y="229"/>
                    <a:pt x="3" y="229"/>
                  </a:cubicBezTo>
                  <a:cubicBezTo>
                    <a:pt x="0" y="249"/>
                    <a:pt x="0" y="266"/>
                    <a:pt x="4" y="280"/>
                  </a:cubicBezTo>
                  <a:cubicBezTo>
                    <a:pt x="8" y="295"/>
                    <a:pt x="14" y="308"/>
                    <a:pt x="24" y="318"/>
                  </a:cubicBezTo>
                  <a:cubicBezTo>
                    <a:pt x="33" y="328"/>
                    <a:pt x="46" y="336"/>
                    <a:pt x="60" y="341"/>
                  </a:cubicBezTo>
                  <a:cubicBezTo>
                    <a:pt x="75" y="347"/>
                    <a:pt x="92" y="349"/>
                    <a:pt x="110" y="349"/>
                  </a:cubicBezTo>
                  <a:cubicBezTo>
                    <a:pt x="128" y="349"/>
                    <a:pt x="145" y="347"/>
                    <a:pt x="161" y="342"/>
                  </a:cubicBezTo>
                  <a:cubicBezTo>
                    <a:pt x="177" y="337"/>
                    <a:pt x="191" y="330"/>
                    <a:pt x="204" y="321"/>
                  </a:cubicBezTo>
                  <a:cubicBezTo>
                    <a:pt x="216" y="312"/>
                    <a:pt x="227" y="300"/>
                    <a:pt x="236" y="287"/>
                  </a:cubicBezTo>
                  <a:cubicBezTo>
                    <a:pt x="244" y="274"/>
                    <a:pt x="250" y="259"/>
                    <a:pt x="253" y="243"/>
                  </a:cubicBezTo>
                  <a:cubicBezTo>
                    <a:pt x="256" y="226"/>
                    <a:pt x="255" y="211"/>
                    <a:pt x="251" y="199"/>
                  </a:cubicBezTo>
                  <a:cubicBezTo>
                    <a:pt x="246" y="187"/>
                    <a:pt x="238" y="177"/>
                    <a:pt x="229" y="169"/>
                  </a:cubicBezTo>
                  <a:cubicBezTo>
                    <a:pt x="219" y="161"/>
                    <a:pt x="208" y="154"/>
                    <a:pt x="195" y="149"/>
                  </a:cubicBezTo>
                  <a:cubicBezTo>
                    <a:pt x="182" y="143"/>
                    <a:pt x="169" y="138"/>
                    <a:pt x="156" y="133"/>
                  </a:cubicBezTo>
                  <a:cubicBezTo>
                    <a:pt x="142" y="128"/>
                    <a:pt x="132" y="122"/>
                    <a:pt x="126" y="116"/>
                  </a:cubicBezTo>
                  <a:cubicBezTo>
                    <a:pt x="119" y="111"/>
                    <a:pt x="117" y="103"/>
                    <a:pt x="119" y="94"/>
                  </a:cubicBezTo>
                  <a:cubicBezTo>
                    <a:pt x="121" y="85"/>
                    <a:pt x="125" y="78"/>
                    <a:pt x="133" y="73"/>
                  </a:cubicBezTo>
                  <a:cubicBezTo>
                    <a:pt x="140" y="68"/>
                    <a:pt x="149" y="65"/>
                    <a:pt x="159" y="65"/>
                  </a:cubicBezTo>
                  <a:cubicBezTo>
                    <a:pt x="171" y="65"/>
                    <a:pt x="179" y="69"/>
                    <a:pt x="184" y="76"/>
                  </a:cubicBezTo>
                  <a:cubicBezTo>
                    <a:pt x="189" y="84"/>
                    <a:pt x="191" y="94"/>
                    <a:pt x="188" y="108"/>
                  </a:cubicBezTo>
                  <a:cubicBezTo>
                    <a:pt x="272" y="108"/>
                    <a:pt x="272" y="108"/>
                    <a:pt x="272" y="108"/>
                  </a:cubicBezTo>
                  <a:cubicBezTo>
                    <a:pt x="274" y="93"/>
                    <a:pt x="274" y="79"/>
                    <a:pt x="271" y="67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70"/>
            </a:p>
          </p:txBody>
        </p:sp>
        <p:sp>
          <p:nvSpPr>
            <p:cNvPr id="47" name="Freeform 36"/>
            <p:cNvSpPr>
              <a:spLocks/>
            </p:cNvSpPr>
            <p:nvPr/>
          </p:nvSpPr>
          <p:spPr bwMode="auto">
            <a:xfrm>
              <a:off x="5425" y="923"/>
              <a:ext cx="183" cy="231"/>
            </a:xfrm>
            <a:custGeom>
              <a:avLst/>
              <a:gdLst>
                <a:gd name="T0" fmla="*/ 197 w 203"/>
                <a:gd name="T1" fmla="*/ 0 h 249"/>
                <a:gd name="T2" fmla="*/ 148 w 203"/>
                <a:gd name="T3" fmla="*/ 13 h 249"/>
                <a:gd name="T4" fmla="*/ 114 w 203"/>
                <a:gd name="T5" fmla="*/ 44 h 249"/>
                <a:gd name="T6" fmla="*/ 121 w 203"/>
                <a:gd name="T7" fmla="*/ 4 h 249"/>
                <a:gd name="T8" fmla="*/ 43 w 203"/>
                <a:gd name="T9" fmla="*/ 4 h 249"/>
                <a:gd name="T10" fmla="*/ 0 w 203"/>
                <a:gd name="T11" fmla="*/ 249 h 249"/>
                <a:gd name="T12" fmla="*/ 78 w 203"/>
                <a:gd name="T13" fmla="*/ 249 h 249"/>
                <a:gd name="T14" fmla="*/ 94 w 203"/>
                <a:gd name="T15" fmla="*/ 154 h 249"/>
                <a:gd name="T16" fmla="*/ 125 w 203"/>
                <a:gd name="T17" fmla="*/ 90 h 249"/>
                <a:gd name="T18" fmla="*/ 181 w 203"/>
                <a:gd name="T19" fmla="*/ 71 h 249"/>
                <a:gd name="T20" fmla="*/ 190 w 203"/>
                <a:gd name="T21" fmla="*/ 72 h 249"/>
                <a:gd name="T22" fmla="*/ 203 w 203"/>
                <a:gd name="T23" fmla="*/ 0 h 249"/>
                <a:gd name="T24" fmla="*/ 197 w 203"/>
                <a:gd name="T25" fmla="*/ 0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3" h="249">
                  <a:moveTo>
                    <a:pt x="197" y="0"/>
                  </a:moveTo>
                  <a:cubicBezTo>
                    <a:pt x="179" y="0"/>
                    <a:pt x="163" y="4"/>
                    <a:pt x="148" y="13"/>
                  </a:cubicBezTo>
                  <a:cubicBezTo>
                    <a:pt x="133" y="22"/>
                    <a:pt x="122" y="32"/>
                    <a:pt x="114" y="44"/>
                  </a:cubicBezTo>
                  <a:cubicBezTo>
                    <a:pt x="121" y="4"/>
                    <a:pt x="121" y="4"/>
                    <a:pt x="121" y="4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0" y="249"/>
                    <a:pt x="0" y="249"/>
                    <a:pt x="0" y="249"/>
                  </a:cubicBezTo>
                  <a:cubicBezTo>
                    <a:pt x="78" y="249"/>
                    <a:pt x="78" y="249"/>
                    <a:pt x="78" y="249"/>
                  </a:cubicBezTo>
                  <a:cubicBezTo>
                    <a:pt x="94" y="154"/>
                    <a:pt x="94" y="154"/>
                    <a:pt x="94" y="154"/>
                  </a:cubicBezTo>
                  <a:cubicBezTo>
                    <a:pt x="100" y="123"/>
                    <a:pt x="110" y="102"/>
                    <a:pt x="125" y="90"/>
                  </a:cubicBezTo>
                  <a:cubicBezTo>
                    <a:pt x="140" y="77"/>
                    <a:pt x="159" y="71"/>
                    <a:pt x="181" y="71"/>
                  </a:cubicBezTo>
                  <a:cubicBezTo>
                    <a:pt x="184" y="71"/>
                    <a:pt x="187" y="71"/>
                    <a:pt x="190" y="72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201" y="0"/>
                    <a:pt x="199" y="0"/>
                    <a:pt x="197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70"/>
            </a:p>
          </p:txBody>
        </p:sp>
      </p:grpSp>
      <p:sp>
        <p:nvSpPr>
          <p:cNvPr id="48" name="Title 1"/>
          <p:cNvSpPr>
            <a:spLocks noGrp="1"/>
          </p:cNvSpPr>
          <p:nvPr>
            <p:ph type="ctrTitle"/>
          </p:nvPr>
        </p:nvSpPr>
        <p:spPr>
          <a:xfrm>
            <a:off x="751229" y="2368166"/>
            <a:ext cx="10689543" cy="1060835"/>
          </a:xfrm>
        </p:spPr>
        <p:txBody>
          <a:bodyPr anchor="b"/>
          <a:lstStyle>
            <a:lvl1pPr algn="ctr">
              <a:defRPr sz="5991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9" name="Subtitle 2"/>
          <p:cNvSpPr>
            <a:spLocks noGrp="1"/>
          </p:cNvSpPr>
          <p:nvPr>
            <p:ph type="subTitle" idx="1"/>
          </p:nvPr>
        </p:nvSpPr>
        <p:spPr>
          <a:xfrm>
            <a:off x="751229" y="3602039"/>
            <a:ext cx="10689543" cy="774762"/>
          </a:xfrm>
        </p:spPr>
        <p:txBody>
          <a:bodyPr/>
          <a:lstStyle>
            <a:lvl1pPr marL="0" indent="0" algn="ctr">
              <a:buNone/>
              <a:defRPr sz="2397" b="0"/>
            </a:lvl1pPr>
            <a:lvl2pPr marL="456563" indent="0" algn="ctr">
              <a:buNone/>
              <a:defRPr sz="1997"/>
            </a:lvl2pPr>
            <a:lvl3pPr marL="913125" indent="0" algn="ctr">
              <a:buNone/>
              <a:defRPr sz="1797"/>
            </a:lvl3pPr>
            <a:lvl4pPr marL="1369688" indent="0" algn="ctr">
              <a:buNone/>
              <a:defRPr sz="1598"/>
            </a:lvl4pPr>
            <a:lvl5pPr marL="1826251" indent="0" algn="ctr">
              <a:buNone/>
              <a:defRPr sz="1598"/>
            </a:lvl5pPr>
            <a:lvl6pPr marL="2282813" indent="0" algn="ctr">
              <a:buNone/>
              <a:defRPr sz="1598"/>
            </a:lvl6pPr>
            <a:lvl7pPr marL="2739376" indent="0" algn="ctr">
              <a:buNone/>
              <a:defRPr sz="1598"/>
            </a:lvl7pPr>
            <a:lvl8pPr marL="3195938" indent="0" algn="ctr">
              <a:buNone/>
              <a:defRPr sz="1598"/>
            </a:lvl8pPr>
            <a:lvl9pPr marL="3652501" indent="0" algn="ctr">
              <a:buNone/>
              <a:defRPr sz="1598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6618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Układ niestandardow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1"/>
          <p:cNvSpPr>
            <a:spLocks noGrp="1"/>
          </p:cNvSpPr>
          <p:nvPr>
            <p:ph type="ctrTitle"/>
          </p:nvPr>
        </p:nvSpPr>
        <p:spPr>
          <a:xfrm>
            <a:off x="751229" y="2368166"/>
            <a:ext cx="10689543" cy="1060835"/>
          </a:xfrm>
        </p:spPr>
        <p:txBody>
          <a:bodyPr anchor="b"/>
          <a:lstStyle>
            <a:lvl1pPr algn="ctr">
              <a:defRPr sz="5991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3" name="Subtitle 2"/>
          <p:cNvSpPr>
            <a:spLocks noGrp="1"/>
          </p:cNvSpPr>
          <p:nvPr>
            <p:ph type="subTitle" idx="1"/>
          </p:nvPr>
        </p:nvSpPr>
        <p:spPr>
          <a:xfrm>
            <a:off x="751229" y="3602039"/>
            <a:ext cx="10689543" cy="774762"/>
          </a:xfrm>
        </p:spPr>
        <p:txBody>
          <a:bodyPr/>
          <a:lstStyle>
            <a:lvl1pPr marL="0" indent="0" algn="ctr">
              <a:buNone/>
              <a:defRPr sz="2397" b="0"/>
            </a:lvl1pPr>
            <a:lvl2pPr marL="456563" indent="0" algn="ctr">
              <a:buNone/>
              <a:defRPr sz="1997"/>
            </a:lvl2pPr>
            <a:lvl3pPr marL="913125" indent="0" algn="ctr">
              <a:buNone/>
              <a:defRPr sz="1797"/>
            </a:lvl3pPr>
            <a:lvl4pPr marL="1369688" indent="0" algn="ctr">
              <a:buNone/>
              <a:defRPr sz="1598"/>
            </a:lvl4pPr>
            <a:lvl5pPr marL="1826251" indent="0" algn="ctr">
              <a:buNone/>
              <a:defRPr sz="1598"/>
            </a:lvl5pPr>
            <a:lvl6pPr marL="2282813" indent="0" algn="ctr">
              <a:buNone/>
              <a:defRPr sz="1598"/>
            </a:lvl6pPr>
            <a:lvl7pPr marL="2739376" indent="0" algn="ctr">
              <a:buNone/>
              <a:defRPr sz="1598"/>
            </a:lvl7pPr>
            <a:lvl8pPr marL="3195938" indent="0" algn="ctr">
              <a:buNone/>
              <a:defRPr sz="1598"/>
            </a:lvl8pPr>
            <a:lvl9pPr marL="3652501" indent="0" algn="ctr">
              <a:buNone/>
              <a:defRPr sz="1598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grpSp>
        <p:nvGrpSpPr>
          <p:cNvPr id="34" name="Group 23"/>
          <p:cNvGrpSpPr>
            <a:grpSpLocks noChangeAspect="1"/>
          </p:cNvGrpSpPr>
          <p:nvPr userDrawn="1"/>
        </p:nvGrpSpPr>
        <p:grpSpPr bwMode="auto">
          <a:xfrm>
            <a:off x="8736395" y="5608252"/>
            <a:ext cx="2736735" cy="595717"/>
            <a:chOff x="3306" y="699"/>
            <a:chExt cx="2443" cy="531"/>
          </a:xfrm>
          <a:solidFill>
            <a:schemeClr val="tx1"/>
          </a:solidFill>
        </p:grpSpPr>
        <p:sp>
          <p:nvSpPr>
            <p:cNvPr id="35" name="Freeform 24"/>
            <p:cNvSpPr>
              <a:spLocks/>
            </p:cNvSpPr>
            <p:nvPr/>
          </p:nvSpPr>
          <p:spPr bwMode="auto">
            <a:xfrm>
              <a:off x="3422" y="781"/>
              <a:ext cx="61" cy="139"/>
            </a:xfrm>
            <a:custGeom>
              <a:avLst/>
              <a:gdLst>
                <a:gd name="T0" fmla="*/ 0 w 68"/>
                <a:gd name="T1" fmla="*/ 116 h 150"/>
                <a:gd name="T2" fmla="*/ 0 w 68"/>
                <a:gd name="T3" fmla="*/ 116 h 150"/>
                <a:gd name="T4" fmla="*/ 34 w 68"/>
                <a:gd name="T5" fmla="*/ 150 h 150"/>
                <a:gd name="T6" fmla="*/ 68 w 68"/>
                <a:gd name="T7" fmla="*/ 116 h 150"/>
                <a:gd name="T8" fmla="*/ 68 w 68"/>
                <a:gd name="T9" fmla="*/ 34 h 150"/>
                <a:gd name="T10" fmla="*/ 34 w 68"/>
                <a:gd name="T11" fmla="*/ 0 h 150"/>
                <a:gd name="T12" fmla="*/ 0 w 68"/>
                <a:gd name="T13" fmla="*/ 34 h 150"/>
                <a:gd name="T14" fmla="*/ 0 w 68"/>
                <a:gd name="T15" fmla="*/ 116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8" h="150">
                  <a:moveTo>
                    <a:pt x="0" y="116"/>
                  </a:moveTo>
                  <a:cubicBezTo>
                    <a:pt x="0" y="116"/>
                    <a:pt x="0" y="116"/>
                    <a:pt x="0" y="116"/>
                  </a:cubicBezTo>
                  <a:cubicBezTo>
                    <a:pt x="0" y="135"/>
                    <a:pt x="15" y="150"/>
                    <a:pt x="34" y="150"/>
                  </a:cubicBezTo>
                  <a:cubicBezTo>
                    <a:pt x="53" y="150"/>
                    <a:pt x="68" y="135"/>
                    <a:pt x="68" y="116"/>
                  </a:cubicBezTo>
                  <a:cubicBezTo>
                    <a:pt x="68" y="34"/>
                    <a:pt x="68" y="34"/>
                    <a:pt x="68" y="34"/>
                  </a:cubicBezTo>
                  <a:cubicBezTo>
                    <a:pt x="68" y="15"/>
                    <a:pt x="53" y="0"/>
                    <a:pt x="34" y="0"/>
                  </a:cubicBezTo>
                  <a:cubicBezTo>
                    <a:pt x="15" y="0"/>
                    <a:pt x="0" y="15"/>
                    <a:pt x="0" y="34"/>
                  </a:cubicBezTo>
                  <a:lnTo>
                    <a:pt x="0" y="1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70"/>
            </a:p>
          </p:txBody>
        </p:sp>
        <p:sp>
          <p:nvSpPr>
            <p:cNvPr id="36" name="Freeform 25"/>
            <p:cNvSpPr>
              <a:spLocks noEditPoints="1"/>
            </p:cNvSpPr>
            <p:nvPr/>
          </p:nvSpPr>
          <p:spPr bwMode="auto">
            <a:xfrm>
              <a:off x="3306" y="699"/>
              <a:ext cx="293" cy="303"/>
            </a:xfrm>
            <a:custGeom>
              <a:avLst/>
              <a:gdLst>
                <a:gd name="T0" fmla="*/ 163 w 326"/>
                <a:gd name="T1" fmla="*/ 326 h 326"/>
                <a:gd name="T2" fmla="*/ 326 w 326"/>
                <a:gd name="T3" fmla="*/ 163 h 326"/>
                <a:gd name="T4" fmla="*/ 163 w 326"/>
                <a:gd name="T5" fmla="*/ 0 h 326"/>
                <a:gd name="T6" fmla="*/ 0 w 326"/>
                <a:gd name="T7" fmla="*/ 163 h 326"/>
                <a:gd name="T8" fmla="*/ 163 w 326"/>
                <a:gd name="T9" fmla="*/ 326 h 326"/>
                <a:gd name="T10" fmla="*/ 163 w 326"/>
                <a:gd name="T11" fmla="*/ 54 h 326"/>
                <a:gd name="T12" fmla="*/ 271 w 326"/>
                <a:gd name="T13" fmla="*/ 163 h 326"/>
                <a:gd name="T14" fmla="*/ 163 w 326"/>
                <a:gd name="T15" fmla="*/ 271 h 326"/>
                <a:gd name="T16" fmla="*/ 54 w 326"/>
                <a:gd name="T17" fmla="*/ 163 h 326"/>
                <a:gd name="T18" fmla="*/ 163 w 326"/>
                <a:gd name="T19" fmla="*/ 54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6" h="326">
                  <a:moveTo>
                    <a:pt x="163" y="326"/>
                  </a:moveTo>
                  <a:cubicBezTo>
                    <a:pt x="253" y="326"/>
                    <a:pt x="326" y="253"/>
                    <a:pt x="326" y="163"/>
                  </a:cubicBezTo>
                  <a:cubicBezTo>
                    <a:pt x="326" y="73"/>
                    <a:pt x="253" y="0"/>
                    <a:pt x="163" y="0"/>
                  </a:cubicBezTo>
                  <a:cubicBezTo>
                    <a:pt x="73" y="0"/>
                    <a:pt x="0" y="73"/>
                    <a:pt x="0" y="163"/>
                  </a:cubicBezTo>
                  <a:cubicBezTo>
                    <a:pt x="0" y="253"/>
                    <a:pt x="73" y="326"/>
                    <a:pt x="163" y="326"/>
                  </a:cubicBezTo>
                  <a:moveTo>
                    <a:pt x="163" y="54"/>
                  </a:moveTo>
                  <a:cubicBezTo>
                    <a:pt x="223" y="54"/>
                    <a:pt x="271" y="103"/>
                    <a:pt x="271" y="163"/>
                  </a:cubicBezTo>
                  <a:cubicBezTo>
                    <a:pt x="271" y="223"/>
                    <a:pt x="223" y="271"/>
                    <a:pt x="163" y="271"/>
                  </a:cubicBezTo>
                  <a:cubicBezTo>
                    <a:pt x="103" y="271"/>
                    <a:pt x="54" y="223"/>
                    <a:pt x="54" y="163"/>
                  </a:cubicBezTo>
                  <a:cubicBezTo>
                    <a:pt x="54" y="103"/>
                    <a:pt x="103" y="54"/>
                    <a:pt x="163" y="54"/>
                  </a:cubicBezTo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70"/>
            </a:p>
          </p:txBody>
        </p:sp>
        <p:sp>
          <p:nvSpPr>
            <p:cNvPr id="37" name="Freeform 26"/>
            <p:cNvSpPr>
              <a:spLocks/>
            </p:cNvSpPr>
            <p:nvPr/>
          </p:nvSpPr>
          <p:spPr bwMode="auto">
            <a:xfrm>
              <a:off x="4565" y="818"/>
              <a:ext cx="82" cy="81"/>
            </a:xfrm>
            <a:custGeom>
              <a:avLst/>
              <a:gdLst>
                <a:gd name="T0" fmla="*/ 1 w 91"/>
                <a:gd name="T1" fmla="*/ 44 h 88"/>
                <a:gd name="T2" fmla="*/ 19 w 91"/>
                <a:gd name="T3" fmla="*/ 12 h 88"/>
                <a:gd name="T4" fmla="*/ 53 w 91"/>
                <a:gd name="T5" fmla="*/ 0 h 88"/>
                <a:gd name="T6" fmla="*/ 70 w 91"/>
                <a:gd name="T7" fmla="*/ 3 h 88"/>
                <a:gd name="T8" fmla="*/ 83 w 91"/>
                <a:gd name="T9" fmla="*/ 12 h 88"/>
                <a:gd name="T10" fmla="*/ 90 w 91"/>
                <a:gd name="T11" fmla="*/ 26 h 88"/>
                <a:gd name="T12" fmla="*/ 90 w 91"/>
                <a:gd name="T13" fmla="*/ 44 h 88"/>
                <a:gd name="T14" fmla="*/ 84 w 91"/>
                <a:gd name="T15" fmla="*/ 60 h 88"/>
                <a:gd name="T16" fmla="*/ 72 w 91"/>
                <a:gd name="T17" fmla="*/ 75 h 88"/>
                <a:gd name="T18" fmla="*/ 56 w 91"/>
                <a:gd name="T19" fmla="*/ 84 h 88"/>
                <a:gd name="T20" fmla="*/ 38 w 91"/>
                <a:gd name="T21" fmla="*/ 88 h 88"/>
                <a:gd name="T22" fmla="*/ 21 w 91"/>
                <a:gd name="T23" fmla="*/ 84 h 88"/>
                <a:gd name="T24" fmla="*/ 8 w 91"/>
                <a:gd name="T25" fmla="*/ 75 h 88"/>
                <a:gd name="T26" fmla="*/ 1 w 91"/>
                <a:gd name="T27" fmla="*/ 60 h 88"/>
                <a:gd name="T28" fmla="*/ 1 w 91"/>
                <a:gd name="T29" fmla="*/ 4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1" h="88">
                  <a:moveTo>
                    <a:pt x="1" y="44"/>
                  </a:moveTo>
                  <a:cubicBezTo>
                    <a:pt x="3" y="31"/>
                    <a:pt x="9" y="21"/>
                    <a:pt x="19" y="12"/>
                  </a:cubicBezTo>
                  <a:cubicBezTo>
                    <a:pt x="29" y="4"/>
                    <a:pt x="40" y="0"/>
                    <a:pt x="53" y="0"/>
                  </a:cubicBezTo>
                  <a:cubicBezTo>
                    <a:pt x="59" y="0"/>
                    <a:pt x="65" y="1"/>
                    <a:pt x="70" y="3"/>
                  </a:cubicBezTo>
                  <a:cubicBezTo>
                    <a:pt x="75" y="5"/>
                    <a:pt x="79" y="8"/>
                    <a:pt x="83" y="12"/>
                  </a:cubicBezTo>
                  <a:cubicBezTo>
                    <a:pt x="86" y="16"/>
                    <a:pt x="88" y="21"/>
                    <a:pt x="90" y="26"/>
                  </a:cubicBezTo>
                  <a:cubicBezTo>
                    <a:pt x="91" y="32"/>
                    <a:pt x="91" y="37"/>
                    <a:pt x="90" y="44"/>
                  </a:cubicBezTo>
                  <a:cubicBezTo>
                    <a:pt x="89" y="50"/>
                    <a:pt x="87" y="55"/>
                    <a:pt x="84" y="60"/>
                  </a:cubicBezTo>
                  <a:cubicBezTo>
                    <a:pt x="81" y="66"/>
                    <a:pt x="77" y="70"/>
                    <a:pt x="72" y="75"/>
                  </a:cubicBezTo>
                  <a:cubicBezTo>
                    <a:pt x="67" y="79"/>
                    <a:pt x="62" y="82"/>
                    <a:pt x="56" y="84"/>
                  </a:cubicBezTo>
                  <a:cubicBezTo>
                    <a:pt x="50" y="86"/>
                    <a:pt x="44" y="88"/>
                    <a:pt x="38" y="88"/>
                  </a:cubicBezTo>
                  <a:cubicBezTo>
                    <a:pt x="31" y="88"/>
                    <a:pt x="26" y="86"/>
                    <a:pt x="21" y="84"/>
                  </a:cubicBezTo>
                  <a:cubicBezTo>
                    <a:pt x="16" y="82"/>
                    <a:pt x="12" y="79"/>
                    <a:pt x="8" y="75"/>
                  </a:cubicBezTo>
                  <a:cubicBezTo>
                    <a:pt x="5" y="70"/>
                    <a:pt x="3" y="66"/>
                    <a:pt x="1" y="60"/>
                  </a:cubicBezTo>
                  <a:cubicBezTo>
                    <a:pt x="0" y="55"/>
                    <a:pt x="0" y="50"/>
                    <a:pt x="1" y="4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70"/>
            </a:p>
          </p:txBody>
        </p:sp>
        <p:sp>
          <p:nvSpPr>
            <p:cNvPr id="38" name="Freeform 27"/>
            <p:cNvSpPr>
              <a:spLocks/>
            </p:cNvSpPr>
            <p:nvPr/>
          </p:nvSpPr>
          <p:spPr bwMode="auto">
            <a:xfrm>
              <a:off x="3621" y="851"/>
              <a:ext cx="391" cy="303"/>
            </a:xfrm>
            <a:custGeom>
              <a:avLst/>
              <a:gdLst>
                <a:gd name="T0" fmla="*/ 0 w 391"/>
                <a:gd name="T1" fmla="*/ 303 h 303"/>
                <a:gd name="T2" fmla="*/ 51 w 391"/>
                <a:gd name="T3" fmla="*/ 0 h 303"/>
                <a:gd name="T4" fmla="*/ 150 w 391"/>
                <a:gd name="T5" fmla="*/ 0 h 303"/>
                <a:gd name="T6" fmla="*/ 188 w 391"/>
                <a:gd name="T7" fmla="*/ 203 h 303"/>
                <a:gd name="T8" fmla="*/ 297 w 391"/>
                <a:gd name="T9" fmla="*/ 0 h 303"/>
                <a:gd name="T10" fmla="*/ 391 w 391"/>
                <a:gd name="T11" fmla="*/ 0 h 303"/>
                <a:gd name="T12" fmla="*/ 339 w 391"/>
                <a:gd name="T13" fmla="*/ 303 h 303"/>
                <a:gd name="T14" fmla="*/ 267 w 391"/>
                <a:gd name="T15" fmla="*/ 303 h 303"/>
                <a:gd name="T16" fmla="*/ 302 w 391"/>
                <a:gd name="T17" fmla="*/ 99 h 303"/>
                <a:gd name="T18" fmla="*/ 198 w 391"/>
                <a:gd name="T19" fmla="*/ 303 h 303"/>
                <a:gd name="T20" fmla="*/ 143 w 391"/>
                <a:gd name="T21" fmla="*/ 303 h 303"/>
                <a:gd name="T22" fmla="*/ 107 w 391"/>
                <a:gd name="T23" fmla="*/ 99 h 303"/>
                <a:gd name="T24" fmla="*/ 72 w 391"/>
                <a:gd name="T25" fmla="*/ 303 h 303"/>
                <a:gd name="T26" fmla="*/ 0 w 391"/>
                <a:gd name="T27" fmla="*/ 303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1" h="303">
                  <a:moveTo>
                    <a:pt x="0" y="303"/>
                  </a:moveTo>
                  <a:lnTo>
                    <a:pt x="51" y="0"/>
                  </a:lnTo>
                  <a:lnTo>
                    <a:pt x="150" y="0"/>
                  </a:lnTo>
                  <a:lnTo>
                    <a:pt x="188" y="203"/>
                  </a:lnTo>
                  <a:lnTo>
                    <a:pt x="297" y="0"/>
                  </a:lnTo>
                  <a:lnTo>
                    <a:pt x="391" y="0"/>
                  </a:lnTo>
                  <a:lnTo>
                    <a:pt x="339" y="303"/>
                  </a:lnTo>
                  <a:lnTo>
                    <a:pt x="267" y="303"/>
                  </a:lnTo>
                  <a:lnTo>
                    <a:pt x="302" y="99"/>
                  </a:lnTo>
                  <a:lnTo>
                    <a:pt x="198" y="303"/>
                  </a:lnTo>
                  <a:lnTo>
                    <a:pt x="143" y="303"/>
                  </a:lnTo>
                  <a:lnTo>
                    <a:pt x="107" y="99"/>
                  </a:lnTo>
                  <a:lnTo>
                    <a:pt x="72" y="303"/>
                  </a:lnTo>
                  <a:lnTo>
                    <a:pt x="0" y="30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70"/>
            </a:p>
          </p:txBody>
        </p:sp>
        <p:sp>
          <p:nvSpPr>
            <p:cNvPr id="39" name="Freeform 28"/>
            <p:cNvSpPr>
              <a:spLocks/>
            </p:cNvSpPr>
            <p:nvPr/>
          </p:nvSpPr>
          <p:spPr bwMode="auto">
            <a:xfrm>
              <a:off x="4011" y="926"/>
              <a:ext cx="248" cy="234"/>
            </a:xfrm>
            <a:custGeom>
              <a:avLst/>
              <a:gdLst>
                <a:gd name="T0" fmla="*/ 4 w 276"/>
                <a:gd name="T1" fmla="*/ 145 h 251"/>
                <a:gd name="T2" fmla="*/ 30 w 276"/>
                <a:gd name="T3" fmla="*/ 0 h 251"/>
                <a:gd name="T4" fmla="*/ 108 w 276"/>
                <a:gd name="T5" fmla="*/ 0 h 251"/>
                <a:gd name="T6" fmla="*/ 86 w 276"/>
                <a:gd name="T7" fmla="*/ 126 h 251"/>
                <a:gd name="T8" fmla="*/ 88 w 276"/>
                <a:gd name="T9" fmla="*/ 168 h 251"/>
                <a:gd name="T10" fmla="*/ 118 w 276"/>
                <a:gd name="T11" fmla="*/ 185 h 251"/>
                <a:gd name="T12" fmla="*/ 157 w 276"/>
                <a:gd name="T13" fmla="*/ 168 h 251"/>
                <a:gd name="T14" fmla="*/ 176 w 276"/>
                <a:gd name="T15" fmla="*/ 123 h 251"/>
                <a:gd name="T16" fmla="*/ 198 w 276"/>
                <a:gd name="T17" fmla="*/ 0 h 251"/>
                <a:gd name="T18" fmla="*/ 276 w 276"/>
                <a:gd name="T19" fmla="*/ 0 h 251"/>
                <a:gd name="T20" fmla="*/ 233 w 276"/>
                <a:gd name="T21" fmla="*/ 245 h 251"/>
                <a:gd name="T22" fmla="*/ 155 w 276"/>
                <a:gd name="T23" fmla="*/ 245 h 251"/>
                <a:gd name="T24" fmla="*/ 161 w 276"/>
                <a:gd name="T25" fmla="*/ 210 h 251"/>
                <a:gd name="T26" fmla="*/ 125 w 276"/>
                <a:gd name="T27" fmla="*/ 240 h 251"/>
                <a:gd name="T28" fmla="*/ 73 w 276"/>
                <a:gd name="T29" fmla="*/ 251 h 251"/>
                <a:gd name="T30" fmla="*/ 33 w 276"/>
                <a:gd name="T31" fmla="*/ 243 h 251"/>
                <a:gd name="T32" fmla="*/ 10 w 276"/>
                <a:gd name="T33" fmla="*/ 223 h 251"/>
                <a:gd name="T34" fmla="*/ 0 w 276"/>
                <a:gd name="T35" fmla="*/ 190 h 251"/>
                <a:gd name="T36" fmla="*/ 4 w 276"/>
                <a:gd name="T37" fmla="*/ 145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6" h="251">
                  <a:moveTo>
                    <a:pt x="4" y="145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86" y="126"/>
                    <a:pt x="86" y="126"/>
                    <a:pt x="86" y="126"/>
                  </a:cubicBezTo>
                  <a:cubicBezTo>
                    <a:pt x="83" y="143"/>
                    <a:pt x="83" y="157"/>
                    <a:pt x="88" y="168"/>
                  </a:cubicBezTo>
                  <a:cubicBezTo>
                    <a:pt x="92" y="179"/>
                    <a:pt x="102" y="185"/>
                    <a:pt x="118" y="185"/>
                  </a:cubicBezTo>
                  <a:cubicBezTo>
                    <a:pt x="134" y="185"/>
                    <a:pt x="147" y="179"/>
                    <a:pt x="157" y="168"/>
                  </a:cubicBezTo>
                  <a:cubicBezTo>
                    <a:pt x="167" y="157"/>
                    <a:pt x="173" y="142"/>
                    <a:pt x="176" y="123"/>
                  </a:cubicBezTo>
                  <a:cubicBezTo>
                    <a:pt x="198" y="0"/>
                    <a:pt x="198" y="0"/>
                    <a:pt x="198" y="0"/>
                  </a:cubicBezTo>
                  <a:cubicBezTo>
                    <a:pt x="276" y="0"/>
                    <a:pt x="276" y="0"/>
                    <a:pt x="276" y="0"/>
                  </a:cubicBezTo>
                  <a:cubicBezTo>
                    <a:pt x="233" y="245"/>
                    <a:pt x="233" y="245"/>
                    <a:pt x="233" y="245"/>
                  </a:cubicBezTo>
                  <a:cubicBezTo>
                    <a:pt x="155" y="245"/>
                    <a:pt x="155" y="245"/>
                    <a:pt x="155" y="245"/>
                  </a:cubicBezTo>
                  <a:cubicBezTo>
                    <a:pt x="161" y="210"/>
                    <a:pt x="161" y="210"/>
                    <a:pt x="161" y="210"/>
                  </a:cubicBezTo>
                  <a:cubicBezTo>
                    <a:pt x="152" y="223"/>
                    <a:pt x="140" y="233"/>
                    <a:pt x="125" y="240"/>
                  </a:cubicBezTo>
                  <a:cubicBezTo>
                    <a:pt x="110" y="248"/>
                    <a:pt x="93" y="251"/>
                    <a:pt x="73" y="251"/>
                  </a:cubicBezTo>
                  <a:cubicBezTo>
                    <a:pt x="56" y="251"/>
                    <a:pt x="43" y="249"/>
                    <a:pt x="33" y="243"/>
                  </a:cubicBezTo>
                  <a:cubicBezTo>
                    <a:pt x="23" y="238"/>
                    <a:pt x="15" y="231"/>
                    <a:pt x="10" y="223"/>
                  </a:cubicBezTo>
                  <a:cubicBezTo>
                    <a:pt x="4" y="214"/>
                    <a:pt x="0" y="203"/>
                    <a:pt x="0" y="190"/>
                  </a:cubicBezTo>
                  <a:cubicBezTo>
                    <a:pt x="0" y="178"/>
                    <a:pt x="2" y="163"/>
                    <a:pt x="4" y="145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70"/>
            </a:p>
          </p:txBody>
        </p:sp>
        <p:sp>
          <p:nvSpPr>
            <p:cNvPr id="40" name="Freeform 29"/>
            <p:cNvSpPr>
              <a:spLocks/>
            </p:cNvSpPr>
            <p:nvPr/>
          </p:nvSpPr>
          <p:spPr bwMode="auto">
            <a:xfrm>
              <a:off x="4261" y="851"/>
              <a:ext cx="121" cy="303"/>
            </a:xfrm>
            <a:custGeom>
              <a:avLst/>
              <a:gdLst>
                <a:gd name="T0" fmla="*/ 0 w 121"/>
                <a:gd name="T1" fmla="*/ 303 h 303"/>
                <a:gd name="T2" fmla="*/ 52 w 121"/>
                <a:gd name="T3" fmla="*/ 0 h 303"/>
                <a:gd name="T4" fmla="*/ 121 w 121"/>
                <a:gd name="T5" fmla="*/ 0 h 303"/>
                <a:gd name="T6" fmla="*/ 70 w 121"/>
                <a:gd name="T7" fmla="*/ 303 h 303"/>
                <a:gd name="T8" fmla="*/ 0 w 121"/>
                <a:gd name="T9" fmla="*/ 303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303">
                  <a:moveTo>
                    <a:pt x="0" y="303"/>
                  </a:moveTo>
                  <a:lnTo>
                    <a:pt x="52" y="0"/>
                  </a:lnTo>
                  <a:lnTo>
                    <a:pt x="121" y="0"/>
                  </a:lnTo>
                  <a:lnTo>
                    <a:pt x="70" y="303"/>
                  </a:lnTo>
                  <a:lnTo>
                    <a:pt x="0" y="30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70"/>
            </a:p>
          </p:txBody>
        </p:sp>
        <p:sp>
          <p:nvSpPr>
            <p:cNvPr id="41" name="Freeform 30"/>
            <p:cNvSpPr>
              <a:spLocks/>
            </p:cNvSpPr>
            <p:nvPr/>
          </p:nvSpPr>
          <p:spPr bwMode="auto">
            <a:xfrm>
              <a:off x="4379" y="851"/>
              <a:ext cx="149" cy="307"/>
            </a:xfrm>
            <a:custGeom>
              <a:avLst/>
              <a:gdLst>
                <a:gd name="T0" fmla="*/ 32 w 166"/>
                <a:gd name="T1" fmla="*/ 81 h 330"/>
                <a:gd name="T2" fmla="*/ 47 w 166"/>
                <a:gd name="T3" fmla="*/ 0 h 330"/>
                <a:gd name="T4" fmla="*/ 124 w 166"/>
                <a:gd name="T5" fmla="*/ 0 h 330"/>
                <a:gd name="T6" fmla="*/ 110 w 166"/>
                <a:gd name="T7" fmla="*/ 81 h 330"/>
                <a:gd name="T8" fmla="*/ 166 w 166"/>
                <a:gd name="T9" fmla="*/ 81 h 330"/>
                <a:gd name="T10" fmla="*/ 155 w 166"/>
                <a:gd name="T11" fmla="*/ 139 h 330"/>
                <a:gd name="T12" fmla="*/ 100 w 166"/>
                <a:gd name="T13" fmla="*/ 139 h 330"/>
                <a:gd name="T14" fmla="*/ 85 w 166"/>
                <a:gd name="T15" fmla="*/ 226 h 330"/>
                <a:gd name="T16" fmla="*/ 83 w 166"/>
                <a:gd name="T17" fmla="*/ 248 h 330"/>
                <a:gd name="T18" fmla="*/ 88 w 166"/>
                <a:gd name="T19" fmla="*/ 260 h 330"/>
                <a:gd name="T20" fmla="*/ 98 w 166"/>
                <a:gd name="T21" fmla="*/ 266 h 330"/>
                <a:gd name="T22" fmla="*/ 113 w 166"/>
                <a:gd name="T23" fmla="*/ 267 h 330"/>
                <a:gd name="T24" fmla="*/ 125 w 166"/>
                <a:gd name="T25" fmla="*/ 267 h 330"/>
                <a:gd name="T26" fmla="*/ 139 w 166"/>
                <a:gd name="T27" fmla="*/ 266 h 330"/>
                <a:gd name="T28" fmla="*/ 128 w 166"/>
                <a:gd name="T29" fmla="*/ 326 h 330"/>
                <a:gd name="T30" fmla="*/ 106 w 166"/>
                <a:gd name="T31" fmla="*/ 329 h 330"/>
                <a:gd name="T32" fmla="*/ 75 w 166"/>
                <a:gd name="T33" fmla="*/ 330 h 330"/>
                <a:gd name="T34" fmla="*/ 47 w 166"/>
                <a:gd name="T35" fmla="*/ 328 h 330"/>
                <a:gd name="T36" fmla="*/ 21 w 166"/>
                <a:gd name="T37" fmla="*/ 318 h 330"/>
                <a:gd name="T38" fmla="*/ 4 w 166"/>
                <a:gd name="T39" fmla="*/ 292 h 330"/>
                <a:gd name="T40" fmla="*/ 4 w 166"/>
                <a:gd name="T41" fmla="*/ 244 h 330"/>
                <a:gd name="T42" fmla="*/ 22 w 166"/>
                <a:gd name="T43" fmla="*/ 139 h 330"/>
                <a:gd name="T44" fmla="*/ 32 w 166"/>
                <a:gd name="T45" fmla="*/ 81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6" h="330">
                  <a:moveTo>
                    <a:pt x="32" y="81"/>
                  </a:moveTo>
                  <a:cubicBezTo>
                    <a:pt x="47" y="0"/>
                    <a:pt x="47" y="0"/>
                    <a:pt x="47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0" y="81"/>
                    <a:pt x="110" y="81"/>
                    <a:pt x="110" y="81"/>
                  </a:cubicBezTo>
                  <a:cubicBezTo>
                    <a:pt x="166" y="81"/>
                    <a:pt x="166" y="81"/>
                    <a:pt x="166" y="81"/>
                  </a:cubicBezTo>
                  <a:cubicBezTo>
                    <a:pt x="155" y="139"/>
                    <a:pt x="155" y="139"/>
                    <a:pt x="155" y="139"/>
                  </a:cubicBezTo>
                  <a:cubicBezTo>
                    <a:pt x="100" y="139"/>
                    <a:pt x="100" y="139"/>
                    <a:pt x="100" y="139"/>
                  </a:cubicBezTo>
                  <a:cubicBezTo>
                    <a:pt x="85" y="226"/>
                    <a:pt x="85" y="226"/>
                    <a:pt x="85" y="226"/>
                  </a:cubicBezTo>
                  <a:cubicBezTo>
                    <a:pt x="83" y="235"/>
                    <a:pt x="82" y="242"/>
                    <a:pt x="83" y="248"/>
                  </a:cubicBezTo>
                  <a:cubicBezTo>
                    <a:pt x="84" y="253"/>
                    <a:pt x="85" y="257"/>
                    <a:pt x="88" y="260"/>
                  </a:cubicBezTo>
                  <a:cubicBezTo>
                    <a:pt x="91" y="263"/>
                    <a:pt x="94" y="265"/>
                    <a:pt x="98" y="266"/>
                  </a:cubicBezTo>
                  <a:cubicBezTo>
                    <a:pt x="102" y="267"/>
                    <a:pt x="107" y="267"/>
                    <a:pt x="113" y="267"/>
                  </a:cubicBezTo>
                  <a:cubicBezTo>
                    <a:pt x="116" y="267"/>
                    <a:pt x="120" y="267"/>
                    <a:pt x="125" y="267"/>
                  </a:cubicBezTo>
                  <a:cubicBezTo>
                    <a:pt x="130" y="267"/>
                    <a:pt x="135" y="266"/>
                    <a:pt x="139" y="266"/>
                  </a:cubicBezTo>
                  <a:cubicBezTo>
                    <a:pt x="128" y="326"/>
                    <a:pt x="128" y="326"/>
                    <a:pt x="128" y="326"/>
                  </a:cubicBezTo>
                  <a:cubicBezTo>
                    <a:pt x="122" y="327"/>
                    <a:pt x="115" y="328"/>
                    <a:pt x="106" y="329"/>
                  </a:cubicBezTo>
                  <a:cubicBezTo>
                    <a:pt x="97" y="330"/>
                    <a:pt x="87" y="330"/>
                    <a:pt x="75" y="330"/>
                  </a:cubicBezTo>
                  <a:cubicBezTo>
                    <a:pt x="66" y="330"/>
                    <a:pt x="57" y="329"/>
                    <a:pt x="47" y="328"/>
                  </a:cubicBezTo>
                  <a:cubicBezTo>
                    <a:pt x="37" y="327"/>
                    <a:pt x="28" y="323"/>
                    <a:pt x="21" y="318"/>
                  </a:cubicBezTo>
                  <a:cubicBezTo>
                    <a:pt x="13" y="312"/>
                    <a:pt x="7" y="303"/>
                    <a:pt x="4" y="292"/>
                  </a:cubicBezTo>
                  <a:cubicBezTo>
                    <a:pt x="0" y="280"/>
                    <a:pt x="0" y="264"/>
                    <a:pt x="4" y="244"/>
                  </a:cubicBezTo>
                  <a:cubicBezTo>
                    <a:pt x="22" y="139"/>
                    <a:pt x="22" y="139"/>
                    <a:pt x="22" y="139"/>
                  </a:cubicBezTo>
                  <a:lnTo>
                    <a:pt x="32" y="8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70"/>
            </a:p>
          </p:txBody>
        </p:sp>
        <p:sp>
          <p:nvSpPr>
            <p:cNvPr id="42" name="Freeform 31"/>
            <p:cNvSpPr>
              <a:spLocks/>
            </p:cNvSpPr>
            <p:nvPr/>
          </p:nvSpPr>
          <p:spPr bwMode="auto">
            <a:xfrm>
              <a:off x="4521" y="926"/>
              <a:ext cx="109" cy="228"/>
            </a:xfrm>
            <a:custGeom>
              <a:avLst/>
              <a:gdLst>
                <a:gd name="T0" fmla="*/ 0 w 109"/>
                <a:gd name="T1" fmla="*/ 228 h 228"/>
                <a:gd name="T2" fmla="*/ 39 w 109"/>
                <a:gd name="T3" fmla="*/ 0 h 228"/>
                <a:gd name="T4" fmla="*/ 109 w 109"/>
                <a:gd name="T5" fmla="*/ 0 h 228"/>
                <a:gd name="T6" fmla="*/ 70 w 109"/>
                <a:gd name="T7" fmla="*/ 228 h 228"/>
                <a:gd name="T8" fmla="*/ 0 w 109"/>
                <a:gd name="T9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" h="228">
                  <a:moveTo>
                    <a:pt x="0" y="228"/>
                  </a:moveTo>
                  <a:lnTo>
                    <a:pt x="39" y="0"/>
                  </a:lnTo>
                  <a:lnTo>
                    <a:pt x="109" y="0"/>
                  </a:lnTo>
                  <a:lnTo>
                    <a:pt x="70" y="228"/>
                  </a:lnTo>
                  <a:lnTo>
                    <a:pt x="0" y="2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70"/>
            </a:p>
          </p:txBody>
        </p:sp>
        <p:sp>
          <p:nvSpPr>
            <p:cNvPr id="43" name="Freeform 32"/>
            <p:cNvSpPr>
              <a:spLocks noEditPoints="1"/>
            </p:cNvSpPr>
            <p:nvPr/>
          </p:nvSpPr>
          <p:spPr bwMode="auto">
            <a:xfrm>
              <a:off x="4873" y="921"/>
              <a:ext cx="281" cy="309"/>
            </a:xfrm>
            <a:custGeom>
              <a:avLst/>
              <a:gdLst>
                <a:gd name="T0" fmla="*/ 0 w 312"/>
                <a:gd name="T1" fmla="*/ 333 h 333"/>
                <a:gd name="T2" fmla="*/ 58 w 312"/>
                <a:gd name="T3" fmla="*/ 6 h 333"/>
                <a:gd name="T4" fmla="*/ 136 w 312"/>
                <a:gd name="T5" fmla="*/ 6 h 333"/>
                <a:gd name="T6" fmla="*/ 129 w 312"/>
                <a:gd name="T7" fmla="*/ 41 h 333"/>
                <a:gd name="T8" fmla="*/ 164 w 312"/>
                <a:gd name="T9" fmla="*/ 12 h 333"/>
                <a:gd name="T10" fmla="*/ 216 w 312"/>
                <a:gd name="T11" fmla="*/ 0 h 333"/>
                <a:gd name="T12" fmla="*/ 259 w 312"/>
                <a:gd name="T13" fmla="*/ 10 h 333"/>
                <a:gd name="T14" fmla="*/ 291 w 312"/>
                <a:gd name="T15" fmla="*/ 37 h 333"/>
                <a:gd name="T16" fmla="*/ 309 w 312"/>
                <a:gd name="T17" fmla="*/ 78 h 333"/>
                <a:gd name="T18" fmla="*/ 309 w 312"/>
                <a:gd name="T19" fmla="*/ 128 h 333"/>
                <a:gd name="T20" fmla="*/ 291 w 312"/>
                <a:gd name="T21" fmla="*/ 180 h 333"/>
                <a:gd name="T22" fmla="*/ 259 w 312"/>
                <a:gd name="T23" fmla="*/ 220 h 333"/>
                <a:gd name="T24" fmla="*/ 217 w 312"/>
                <a:gd name="T25" fmla="*/ 247 h 333"/>
                <a:gd name="T26" fmla="*/ 170 w 312"/>
                <a:gd name="T27" fmla="*/ 257 h 333"/>
                <a:gd name="T28" fmla="*/ 123 w 312"/>
                <a:gd name="T29" fmla="*/ 245 h 333"/>
                <a:gd name="T30" fmla="*/ 99 w 312"/>
                <a:gd name="T31" fmla="*/ 216 h 333"/>
                <a:gd name="T32" fmla="*/ 78 w 312"/>
                <a:gd name="T33" fmla="*/ 333 h 333"/>
                <a:gd name="T34" fmla="*/ 0 w 312"/>
                <a:gd name="T35" fmla="*/ 333 h 333"/>
                <a:gd name="T36" fmla="*/ 114 w 312"/>
                <a:gd name="T37" fmla="*/ 128 h 333"/>
                <a:gd name="T38" fmla="*/ 114 w 312"/>
                <a:gd name="T39" fmla="*/ 153 h 333"/>
                <a:gd name="T40" fmla="*/ 123 w 312"/>
                <a:gd name="T41" fmla="*/ 172 h 333"/>
                <a:gd name="T42" fmla="*/ 139 w 312"/>
                <a:gd name="T43" fmla="*/ 186 h 333"/>
                <a:gd name="T44" fmla="*/ 162 w 312"/>
                <a:gd name="T45" fmla="*/ 191 h 333"/>
                <a:gd name="T46" fmla="*/ 186 w 312"/>
                <a:gd name="T47" fmla="*/ 186 h 333"/>
                <a:gd name="T48" fmla="*/ 207 w 312"/>
                <a:gd name="T49" fmla="*/ 172 h 333"/>
                <a:gd name="T50" fmla="*/ 222 w 312"/>
                <a:gd name="T51" fmla="*/ 153 h 333"/>
                <a:gd name="T52" fmla="*/ 231 w 312"/>
                <a:gd name="T53" fmla="*/ 128 h 333"/>
                <a:gd name="T54" fmla="*/ 231 w 312"/>
                <a:gd name="T55" fmla="*/ 104 h 333"/>
                <a:gd name="T56" fmla="*/ 222 w 312"/>
                <a:gd name="T57" fmla="*/ 85 h 333"/>
                <a:gd name="T58" fmla="*/ 206 w 312"/>
                <a:gd name="T59" fmla="*/ 71 h 333"/>
                <a:gd name="T60" fmla="*/ 183 w 312"/>
                <a:gd name="T61" fmla="*/ 66 h 333"/>
                <a:gd name="T62" fmla="*/ 159 w 312"/>
                <a:gd name="T63" fmla="*/ 71 h 333"/>
                <a:gd name="T64" fmla="*/ 138 w 312"/>
                <a:gd name="T65" fmla="*/ 85 h 333"/>
                <a:gd name="T66" fmla="*/ 123 w 312"/>
                <a:gd name="T67" fmla="*/ 104 h 333"/>
                <a:gd name="T68" fmla="*/ 114 w 312"/>
                <a:gd name="T69" fmla="*/ 128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12" h="333">
                  <a:moveTo>
                    <a:pt x="0" y="333"/>
                  </a:moveTo>
                  <a:cubicBezTo>
                    <a:pt x="58" y="6"/>
                    <a:pt x="58" y="6"/>
                    <a:pt x="58" y="6"/>
                  </a:cubicBezTo>
                  <a:cubicBezTo>
                    <a:pt x="136" y="6"/>
                    <a:pt x="136" y="6"/>
                    <a:pt x="136" y="6"/>
                  </a:cubicBezTo>
                  <a:cubicBezTo>
                    <a:pt x="129" y="41"/>
                    <a:pt x="129" y="41"/>
                    <a:pt x="129" y="41"/>
                  </a:cubicBezTo>
                  <a:cubicBezTo>
                    <a:pt x="137" y="30"/>
                    <a:pt x="149" y="20"/>
                    <a:pt x="164" y="12"/>
                  </a:cubicBezTo>
                  <a:cubicBezTo>
                    <a:pt x="179" y="4"/>
                    <a:pt x="196" y="0"/>
                    <a:pt x="216" y="0"/>
                  </a:cubicBezTo>
                  <a:cubicBezTo>
                    <a:pt x="232" y="0"/>
                    <a:pt x="246" y="3"/>
                    <a:pt x="259" y="10"/>
                  </a:cubicBezTo>
                  <a:cubicBezTo>
                    <a:pt x="272" y="16"/>
                    <a:pt x="283" y="26"/>
                    <a:pt x="291" y="37"/>
                  </a:cubicBezTo>
                  <a:cubicBezTo>
                    <a:pt x="300" y="48"/>
                    <a:pt x="306" y="62"/>
                    <a:pt x="309" y="78"/>
                  </a:cubicBezTo>
                  <a:cubicBezTo>
                    <a:pt x="312" y="93"/>
                    <a:pt x="312" y="110"/>
                    <a:pt x="309" y="128"/>
                  </a:cubicBezTo>
                  <a:cubicBezTo>
                    <a:pt x="305" y="147"/>
                    <a:pt x="300" y="164"/>
                    <a:pt x="291" y="180"/>
                  </a:cubicBezTo>
                  <a:cubicBezTo>
                    <a:pt x="282" y="195"/>
                    <a:pt x="271" y="209"/>
                    <a:pt x="259" y="220"/>
                  </a:cubicBezTo>
                  <a:cubicBezTo>
                    <a:pt x="247" y="232"/>
                    <a:pt x="232" y="241"/>
                    <a:pt x="217" y="247"/>
                  </a:cubicBezTo>
                  <a:cubicBezTo>
                    <a:pt x="202" y="254"/>
                    <a:pt x="186" y="257"/>
                    <a:pt x="170" y="257"/>
                  </a:cubicBezTo>
                  <a:cubicBezTo>
                    <a:pt x="151" y="257"/>
                    <a:pt x="135" y="253"/>
                    <a:pt x="123" y="245"/>
                  </a:cubicBezTo>
                  <a:cubicBezTo>
                    <a:pt x="111" y="237"/>
                    <a:pt x="103" y="227"/>
                    <a:pt x="99" y="216"/>
                  </a:cubicBezTo>
                  <a:cubicBezTo>
                    <a:pt x="78" y="333"/>
                    <a:pt x="78" y="333"/>
                    <a:pt x="78" y="333"/>
                  </a:cubicBezTo>
                  <a:lnTo>
                    <a:pt x="0" y="333"/>
                  </a:lnTo>
                  <a:close/>
                  <a:moveTo>
                    <a:pt x="114" y="128"/>
                  </a:moveTo>
                  <a:cubicBezTo>
                    <a:pt x="112" y="137"/>
                    <a:pt x="112" y="145"/>
                    <a:pt x="114" y="153"/>
                  </a:cubicBezTo>
                  <a:cubicBezTo>
                    <a:pt x="116" y="160"/>
                    <a:pt x="118" y="167"/>
                    <a:pt x="123" y="172"/>
                  </a:cubicBezTo>
                  <a:cubicBezTo>
                    <a:pt x="127" y="178"/>
                    <a:pt x="132" y="182"/>
                    <a:pt x="139" y="186"/>
                  </a:cubicBezTo>
                  <a:cubicBezTo>
                    <a:pt x="145" y="189"/>
                    <a:pt x="153" y="191"/>
                    <a:pt x="162" y="191"/>
                  </a:cubicBezTo>
                  <a:cubicBezTo>
                    <a:pt x="170" y="191"/>
                    <a:pt x="179" y="189"/>
                    <a:pt x="186" y="186"/>
                  </a:cubicBezTo>
                  <a:cubicBezTo>
                    <a:pt x="194" y="182"/>
                    <a:pt x="201" y="178"/>
                    <a:pt x="207" y="172"/>
                  </a:cubicBezTo>
                  <a:cubicBezTo>
                    <a:pt x="213" y="167"/>
                    <a:pt x="218" y="160"/>
                    <a:pt x="222" y="153"/>
                  </a:cubicBezTo>
                  <a:cubicBezTo>
                    <a:pt x="227" y="145"/>
                    <a:pt x="229" y="137"/>
                    <a:pt x="231" y="128"/>
                  </a:cubicBezTo>
                  <a:cubicBezTo>
                    <a:pt x="233" y="120"/>
                    <a:pt x="232" y="112"/>
                    <a:pt x="231" y="104"/>
                  </a:cubicBezTo>
                  <a:cubicBezTo>
                    <a:pt x="229" y="97"/>
                    <a:pt x="227" y="90"/>
                    <a:pt x="222" y="85"/>
                  </a:cubicBezTo>
                  <a:cubicBezTo>
                    <a:pt x="218" y="79"/>
                    <a:pt x="213" y="74"/>
                    <a:pt x="206" y="71"/>
                  </a:cubicBezTo>
                  <a:cubicBezTo>
                    <a:pt x="200" y="68"/>
                    <a:pt x="192" y="66"/>
                    <a:pt x="183" y="66"/>
                  </a:cubicBezTo>
                  <a:cubicBezTo>
                    <a:pt x="175" y="66"/>
                    <a:pt x="167" y="68"/>
                    <a:pt x="159" y="71"/>
                  </a:cubicBezTo>
                  <a:cubicBezTo>
                    <a:pt x="151" y="74"/>
                    <a:pt x="144" y="79"/>
                    <a:pt x="138" y="85"/>
                  </a:cubicBezTo>
                  <a:cubicBezTo>
                    <a:pt x="132" y="90"/>
                    <a:pt x="127" y="97"/>
                    <a:pt x="123" y="104"/>
                  </a:cubicBezTo>
                  <a:cubicBezTo>
                    <a:pt x="118" y="112"/>
                    <a:pt x="115" y="120"/>
                    <a:pt x="114" y="128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70"/>
            </a:p>
          </p:txBody>
        </p:sp>
        <p:sp>
          <p:nvSpPr>
            <p:cNvPr id="44" name="Freeform 33"/>
            <p:cNvSpPr>
              <a:spLocks noEditPoints="1"/>
            </p:cNvSpPr>
            <p:nvPr/>
          </p:nvSpPr>
          <p:spPr bwMode="auto">
            <a:xfrm>
              <a:off x="5172" y="920"/>
              <a:ext cx="250" cy="240"/>
            </a:xfrm>
            <a:custGeom>
              <a:avLst/>
              <a:gdLst>
                <a:gd name="T0" fmla="*/ 3 w 278"/>
                <a:gd name="T1" fmla="*/ 129 h 259"/>
                <a:gd name="T2" fmla="*/ 21 w 278"/>
                <a:gd name="T3" fmla="*/ 80 h 259"/>
                <a:gd name="T4" fmla="*/ 55 w 278"/>
                <a:gd name="T5" fmla="*/ 39 h 259"/>
                <a:gd name="T6" fmla="*/ 103 w 278"/>
                <a:gd name="T7" fmla="*/ 11 h 259"/>
                <a:gd name="T8" fmla="*/ 162 w 278"/>
                <a:gd name="T9" fmla="*/ 0 h 259"/>
                <a:gd name="T10" fmla="*/ 217 w 278"/>
                <a:gd name="T11" fmla="*/ 11 h 259"/>
                <a:gd name="T12" fmla="*/ 255 w 278"/>
                <a:gd name="T13" fmla="*/ 39 h 259"/>
                <a:gd name="T14" fmla="*/ 275 w 278"/>
                <a:gd name="T15" fmla="*/ 80 h 259"/>
                <a:gd name="T16" fmla="*/ 275 w 278"/>
                <a:gd name="T17" fmla="*/ 129 h 259"/>
                <a:gd name="T18" fmla="*/ 257 w 278"/>
                <a:gd name="T19" fmla="*/ 179 h 259"/>
                <a:gd name="T20" fmla="*/ 223 w 278"/>
                <a:gd name="T21" fmla="*/ 220 h 259"/>
                <a:gd name="T22" fmla="*/ 176 w 278"/>
                <a:gd name="T23" fmla="*/ 248 h 259"/>
                <a:gd name="T24" fmla="*/ 116 w 278"/>
                <a:gd name="T25" fmla="*/ 259 h 259"/>
                <a:gd name="T26" fmla="*/ 61 w 278"/>
                <a:gd name="T27" fmla="*/ 248 h 259"/>
                <a:gd name="T28" fmla="*/ 23 w 278"/>
                <a:gd name="T29" fmla="*/ 220 h 259"/>
                <a:gd name="T30" fmla="*/ 4 w 278"/>
                <a:gd name="T31" fmla="*/ 179 h 259"/>
                <a:gd name="T32" fmla="*/ 3 w 278"/>
                <a:gd name="T33" fmla="*/ 129 h 259"/>
                <a:gd name="T34" fmla="*/ 81 w 278"/>
                <a:gd name="T35" fmla="*/ 129 h 259"/>
                <a:gd name="T36" fmla="*/ 81 w 278"/>
                <a:gd name="T37" fmla="*/ 154 h 259"/>
                <a:gd name="T38" fmla="*/ 89 w 278"/>
                <a:gd name="T39" fmla="*/ 174 h 259"/>
                <a:gd name="T40" fmla="*/ 105 w 278"/>
                <a:gd name="T41" fmla="*/ 188 h 259"/>
                <a:gd name="T42" fmla="*/ 127 w 278"/>
                <a:gd name="T43" fmla="*/ 193 h 259"/>
                <a:gd name="T44" fmla="*/ 153 w 278"/>
                <a:gd name="T45" fmla="*/ 188 h 259"/>
                <a:gd name="T46" fmla="*/ 174 w 278"/>
                <a:gd name="T47" fmla="*/ 174 h 259"/>
                <a:gd name="T48" fmla="*/ 189 w 278"/>
                <a:gd name="T49" fmla="*/ 154 h 259"/>
                <a:gd name="T50" fmla="*/ 198 w 278"/>
                <a:gd name="T51" fmla="*/ 129 h 259"/>
                <a:gd name="T52" fmla="*/ 198 w 278"/>
                <a:gd name="T53" fmla="*/ 105 h 259"/>
                <a:gd name="T54" fmla="*/ 189 w 278"/>
                <a:gd name="T55" fmla="*/ 85 h 259"/>
                <a:gd name="T56" fmla="*/ 173 w 278"/>
                <a:gd name="T57" fmla="*/ 72 h 259"/>
                <a:gd name="T58" fmla="*/ 150 w 278"/>
                <a:gd name="T59" fmla="*/ 67 h 259"/>
                <a:gd name="T60" fmla="*/ 125 w 278"/>
                <a:gd name="T61" fmla="*/ 72 h 259"/>
                <a:gd name="T62" fmla="*/ 104 w 278"/>
                <a:gd name="T63" fmla="*/ 85 h 259"/>
                <a:gd name="T64" fmla="*/ 89 w 278"/>
                <a:gd name="T65" fmla="*/ 105 h 259"/>
                <a:gd name="T66" fmla="*/ 81 w 278"/>
                <a:gd name="T67" fmla="*/ 129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78" h="259">
                  <a:moveTo>
                    <a:pt x="3" y="129"/>
                  </a:moveTo>
                  <a:cubicBezTo>
                    <a:pt x="6" y="112"/>
                    <a:pt x="12" y="95"/>
                    <a:pt x="21" y="80"/>
                  </a:cubicBezTo>
                  <a:cubicBezTo>
                    <a:pt x="30" y="64"/>
                    <a:pt x="41" y="51"/>
                    <a:pt x="55" y="39"/>
                  </a:cubicBezTo>
                  <a:cubicBezTo>
                    <a:pt x="69" y="27"/>
                    <a:pt x="85" y="18"/>
                    <a:pt x="103" y="11"/>
                  </a:cubicBezTo>
                  <a:cubicBezTo>
                    <a:pt x="121" y="4"/>
                    <a:pt x="141" y="0"/>
                    <a:pt x="162" y="0"/>
                  </a:cubicBezTo>
                  <a:cubicBezTo>
                    <a:pt x="183" y="0"/>
                    <a:pt x="202" y="4"/>
                    <a:pt x="217" y="11"/>
                  </a:cubicBezTo>
                  <a:cubicBezTo>
                    <a:pt x="233" y="18"/>
                    <a:pt x="246" y="27"/>
                    <a:pt x="255" y="39"/>
                  </a:cubicBezTo>
                  <a:cubicBezTo>
                    <a:pt x="265" y="51"/>
                    <a:pt x="271" y="64"/>
                    <a:pt x="275" y="80"/>
                  </a:cubicBezTo>
                  <a:cubicBezTo>
                    <a:pt x="278" y="95"/>
                    <a:pt x="278" y="112"/>
                    <a:pt x="275" y="129"/>
                  </a:cubicBezTo>
                  <a:cubicBezTo>
                    <a:pt x="272" y="147"/>
                    <a:pt x="266" y="164"/>
                    <a:pt x="257" y="179"/>
                  </a:cubicBezTo>
                  <a:cubicBezTo>
                    <a:pt x="248" y="195"/>
                    <a:pt x="237" y="209"/>
                    <a:pt x="223" y="220"/>
                  </a:cubicBezTo>
                  <a:cubicBezTo>
                    <a:pt x="210" y="232"/>
                    <a:pt x="194" y="241"/>
                    <a:pt x="176" y="248"/>
                  </a:cubicBezTo>
                  <a:cubicBezTo>
                    <a:pt x="157" y="255"/>
                    <a:pt x="138" y="259"/>
                    <a:pt x="116" y="259"/>
                  </a:cubicBezTo>
                  <a:cubicBezTo>
                    <a:pt x="95" y="259"/>
                    <a:pt x="77" y="255"/>
                    <a:pt x="61" y="248"/>
                  </a:cubicBezTo>
                  <a:cubicBezTo>
                    <a:pt x="46" y="241"/>
                    <a:pt x="33" y="232"/>
                    <a:pt x="23" y="220"/>
                  </a:cubicBezTo>
                  <a:cubicBezTo>
                    <a:pt x="14" y="209"/>
                    <a:pt x="7" y="195"/>
                    <a:pt x="4" y="179"/>
                  </a:cubicBezTo>
                  <a:cubicBezTo>
                    <a:pt x="0" y="164"/>
                    <a:pt x="0" y="147"/>
                    <a:pt x="3" y="129"/>
                  </a:cubicBezTo>
                  <a:moveTo>
                    <a:pt x="81" y="129"/>
                  </a:moveTo>
                  <a:cubicBezTo>
                    <a:pt x="79" y="138"/>
                    <a:pt x="79" y="146"/>
                    <a:pt x="81" y="154"/>
                  </a:cubicBezTo>
                  <a:cubicBezTo>
                    <a:pt x="82" y="162"/>
                    <a:pt x="85" y="168"/>
                    <a:pt x="89" y="174"/>
                  </a:cubicBezTo>
                  <a:cubicBezTo>
                    <a:pt x="93" y="180"/>
                    <a:pt x="98" y="184"/>
                    <a:pt x="105" y="188"/>
                  </a:cubicBezTo>
                  <a:cubicBezTo>
                    <a:pt x="111" y="191"/>
                    <a:pt x="119" y="193"/>
                    <a:pt x="127" y="193"/>
                  </a:cubicBezTo>
                  <a:cubicBezTo>
                    <a:pt x="136" y="193"/>
                    <a:pt x="145" y="191"/>
                    <a:pt x="153" y="188"/>
                  </a:cubicBezTo>
                  <a:cubicBezTo>
                    <a:pt x="160" y="184"/>
                    <a:pt x="167" y="180"/>
                    <a:pt x="174" y="174"/>
                  </a:cubicBezTo>
                  <a:cubicBezTo>
                    <a:pt x="180" y="168"/>
                    <a:pt x="185" y="162"/>
                    <a:pt x="189" y="154"/>
                  </a:cubicBezTo>
                  <a:cubicBezTo>
                    <a:pt x="193" y="147"/>
                    <a:pt x="196" y="138"/>
                    <a:pt x="198" y="129"/>
                  </a:cubicBezTo>
                  <a:cubicBezTo>
                    <a:pt x="199" y="121"/>
                    <a:pt x="199" y="113"/>
                    <a:pt x="198" y="105"/>
                  </a:cubicBezTo>
                  <a:cubicBezTo>
                    <a:pt x="196" y="98"/>
                    <a:pt x="193" y="91"/>
                    <a:pt x="189" y="85"/>
                  </a:cubicBezTo>
                  <a:cubicBezTo>
                    <a:pt x="185" y="80"/>
                    <a:pt x="180" y="75"/>
                    <a:pt x="173" y="72"/>
                  </a:cubicBezTo>
                  <a:cubicBezTo>
                    <a:pt x="166" y="68"/>
                    <a:pt x="159" y="67"/>
                    <a:pt x="150" y="67"/>
                  </a:cubicBezTo>
                  <a:cubicBezTo>
                    <a:pt x="141" y="67"/>
                    <a:pt x="133" y="68"/>
                    <a:pt x="125" y="72"/>
                  </a:cubicBezTo>
                  <a:cubicBezTo>
                    <a:pt x="117" y="75"/>
                    <a:pt x="110" y="80"/>
                    <a:pt x="104" y="85"/>
                  </a:cubicBezTo>
                  <a:cubicBezTo>
                    <a:pt x="98" y="91"/>
                    <a:pt x="93" y="98"/>
                    <a:pt x="89" y="105"/>
                  </a:cubicBezTo>
                  <a:cubicBezTo>
                    <a:pt x="85" y="113"/>
                    <a:pt x="82" y="121"/>
                    <a:pt x="81" y="129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70"/>
            </a:p>
          </p:txBody>
        </p:sp>
        <p:sp>
          <p:nvSpPr>
            <p:cNvPr id="45" name="Freeform 34"/>
            <p:cNvSpPr>
              <a:spLocks/>
            </p:cNvSpPr>
            <p:nvPr/>
          </p:nvSpPr>
          <p:spPr bwMode="auto">
            <a:xfrm>
              <a:off x="5601" y="851"/>
              <a:ext cx="148" cy="307"/>
            </a:xfrm>
            <a:custGeom>
              <a:avLst/>
              <a:gdLst>
                <a:gd name="T0" fmla="*/ 32 w 165"/>
                <a:gd name="T1" fmla="*/ 81 h 330"/>
                <a:gd name="T2" fmla="*/ 46 w 165"/>
                <a:gd name="T3" fmla="*/ 0 h 330"/>
                <a:gd name="T4" fmla="*/ 124 w 165"/>
                <a:gd name="T5" fmla="*/ 0 h 330"/>
                <a:gd name="T6" fmla="*/ 110 w 165"/>
                <a:gd name="T7" fmla="*/ 81 h 330"/>
                <a:gd name="T8" fmla="*/ 165 w 165"/>
                <a:gd name="T9" fmla="*/ 81 h 330"/>
                <a:gd name="T10" fmla="*/ 155 w 165"/>
                <a:gd name="T11" fmla="*/ 139 h 330"/>
                <a:gd name="T12" fmla="*/ 99 w 165"/>
                <a:gd name="T13" fmla="*/ 139 h 330"/>
                <a:gd name="T14" fmla="*/ 84 w 165"/>
                <a:gd name="T15" fmla="*/ 226 h 330"/>
                <a:gd name="T16" fmla="*/ 83 w 165"/>
                <a:gd name="T17" fmla="*/ 248 h 330"/>
                <a:gd name="T18" fmla="*/ 88 w 165"/>
                <a:gd name="T19" fmla="*/ 260 h 330"/>
                <a:gd name="T20" fmla="*/ 98 w 165"/>
                <a:gd name="T21" fmla="*/ 266 h 330"/>
                <a:gd name="T22" fmla="*/ 112 w 165"/>
                <a:gd name="T23" fmla="*/ 267 h 330"/>
                <a:gd name="T24" fmla="*/ 125 w 165"/>
                <a:gd name="T25" fmla="*/ 267 h 330"/>
                <a:gd name="T26" fmla="*/ 139 w 165"/>
                <a:gd name="T27" fmla="*/ 266 h 330"/>
                <a:gd name="T28" fmla="*/ 128 w 165"/>
                <a:gd name="T29" fmla="*/ 326 h 330"/>
                <a:gd name="T30" fmla="*/ 106 w 165"/>
                <a:gd name="T31" fmla="*/ 329 h 330"/>
                <a:gd name="T32" fmla="*/ 75 w 165"/>
                <a:gd name="T33" fmla="*/ 330 h 330"/>
                <a:gd name="T34" fmla="*/ 46 w 165"/>
                <a:gd name="T35" fmla="*/ 328 h 330"/>
                <a:gd name="T36" fmla="*/ 20 w 165"/>
                <a:gd name="T37" fmla="*/ 318 h 330"/>
                <a:gd name="T38" fmla="*/ 3 w 165"/>
                <a:gd name="T39" fmla="*/ 292 h 330"/>
                <a:gd name="T40" fmla="*/ 3 w 165"/>
                <a:gd name="T41" fmla="*/ 244 h 330"/>
                <a:gd name="T42" fmla="*/ 22 w 165"/>
                <a:gd name="T43" fmla="*/ 139 h 330"/>
                <a:gd name="T44" fmla="*/ 32 w 165"/>
                <a:gd name="T45" fmla="*/ 81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5" h="330">
                  <a:moveTo>
                    <a:pt x="32" y="81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0" y="81"/>
                    <a:pt x="110" y="81"/>
                    <a:pt x="110" y="81"/>
                  </a:cubicBezTo>
                  <a:cubicBezTo>
                    <a:pt x="165" y="81"/>
                    <a:pt x="165" y="81"/>
                    <a:pt x="165" y="81"/>
                  </a:cubicBezTo>
                  <a:cubicBezTo>
                    <a:pt x="155" y="139"/>
                    <a:pt x="155" y="139"/>
                    <a:pt x="155" y="139"/>
                  </a:cubicBezTo>
                  <a:cubicBezTo>
                    <a:pt x="99" y="139"/>
                    <a:pt x="99" y="139"/>
                    <a:pt x="99" y="139"/>
                  </a:cubicBezTo>
                  <a:cubicBezTo>
                    <a:pt x="84" y="226"/>
                    <a:pt x="84" y="226"/>
                    <a:pt x="84" y="226"/>
                  </a:cubicBezTo>
                  <a:cubicBezTo>
                    <a:pt x="82" y="235"/>
                    <a:pt x="82" y="242"/>
                    <a:pt x="83" y="248"/>
                  </a:cubicBezTo>
                  <a:cubicBezTo>
                    <a:pt x="83" y="253"/>
                    <a:pt x="85" y="257"/>
                    <a:pt x="88" y="260"/>
                  </a:cubicBezTo>
                  <a:cubicBezTo>
                    <a:pt x="90" y="263"/>
                    <a:pt x="93" y="265"/>
                    <a:pt x="98" y="266"/>
                  </a:cubicBezTo>
                  <a:cubicBezTo>
                    <a:pt x="102" y="267"/>
                    <a:pt x="107" y="267"/>
                    <a:pt x="112" y="267"/>
                  </a:cubicBezTo>
                  <a:cubicBezTo>
                    <a:pt x="116" y="267"/>
                    <a:pt x="120" y="267"/>
                    <a:pt x="125" y="267"/>
                  </a:cubicBezTo>
                  <a:cubicBezTo>
                    <a:pt x="130" y="267"/>
                    <a:pt x="135" y="266"/>
                    <a:pt x="139" y="266"/>
                  </a:cubicBezTo>
                  <a:cubicBezTo>
                    <a:pt x="128" y="326"/>
                    <a:pt x="128" y="326"/>
                    <a:pt x="128" y="326"/>
                  </a:cubicBezTo>
                  <a:cubicBezTo>
                    <a:pt x="122" y="327"/>
                    <a:pt x="115" y="328"/>
                    <a:pt x="106" y="329"/>
                  </a:cubicBezTo>
                  <a:cubicBezTo>
                    <a:pt x="97" y="330"/>
                    <a:pt x="87" y="330"/>
                    <a:pt x="75" y="330"/>
                  </a:cubicBezTo>
                  <a:cubicBezTo>
                    <a:pt x="66" y="330"/>
                    <a:pt x="56" y="329"/>
                    <a:pt x="46" y="328"/>
                  </a:cubicBezTo>
                  <a:cubicBezTo>
                    <a:pt x="37" y="327"/>
                    <a:pt x="28" y="323"/>
                    <a:pt x="20" y="318"/>
                  </a:cubicBezTo>
                  <a:cubicBezTo>
                    <a:pt x="13" y="312"/>
                    <a:pt x="7" y="303"/>
                    <a:pt x="3" y="292"/>
                  </a:cubicBezTo>
                  <a:cubicBezTo>
                    <a:pt x="0" y="280"/>
                    <a:pt x="0" y="264"/>
                    <a:pt x="3" y="244"/>
                  </a:cubicBezTo>
                  <a:cubicBezTo>
                    <a:pt x="22" y="139"/>
                    <a:pt x="22" y="139"/>
                    <a:pt x="22" y="139"/>
                  </a:cubicBezTo>
                  <a:lnTo>
                    <a:pt x="32" y="8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70"/>
            </a:p>
          </p:txBody>
        </p:sp>
        <p:sp>
          <p:nvSpPr>
            <p:cNvPr id="46" name="Freeform 35"/>
            <p:cNvSpPr>
              <a:spLocks/>
            </p:cNvSpPr>
            <p:nvPr/>
          </p:nvSpPr>
          <p:spPr bwMode="auto">
            <a:xfrm>
              <a:off x="4643" y="839"/>
              <a:ext cx="246" cy="324"/>
            </a:xfrm>
            <a:custGeom>
              <a:avLst/>
              <a:gdLst>
                <a:gd name="T0" fmla="*/ 271 w 274"/>
                <a:gd name="T1" fmla="*/ 67 h 349"/>
                <a:gd name="T2" fmla="*/ 254 w 274"/>
                <a:gd name="T3" fmla="*/ 33 h 349"/>
                <a:gd name="T4" fmla="*/ 221 w 274"/>
                <a:gd name="T5" fmla="*/ 9 h 349"/>
                <a:gd name="T6" fmla="*/ 171 w 274"/>
                <a:gd name="T7" fmla="*/ 0 h 349"/>
                <a:gd name="T8" fmla="*/ 126 w 274"/>
                <a:gd name="T9" fmla="*/ 6 h 349"/>
                <a:gd name="T10" fmla="*/ 85 w 274"/>
                <a:gd name="T11" fmla="*/ 24 h 349"/>
                <a:gd name="T12" fmla="*/ 53 w 274"/>
                <a:gd name="T13" fmla="*/ 55 h 349"/>
                <a:gd name="T14" fmla="*/ 35 w 274"/>
                <a:gd name="T15" fmla="*/ 98 h 349"/>
                <a:gd name="T16" fmla="*/ 38 w 274"/>
                <a:gd name="T17" fmla="*/ 140 h 349"/>
                <a:gd name="T18" fmla="*/ 58 w 274"/>
                <a:gd name="T19" fmla="*/ 169 h 349"/>
                <a:gd name="T20" fmla="*/ 90 w 274"/>
                <a:gd name="T21" fmla="*/ 189 h 349"/>
                <a:gd name="T22" fmla="*/ 129 w 274"/>
                <a:gd name="T23" fmla="*/ 205 h 349"/>
                <a:gd name="T24" fmla="*/ 147 w 274"/>
                <a:gd name="T25" fmla="*/ 213 h 349"/>
                <a:gd name="T26" fmla="*/ 161 w 274"/>
                <a:gd name="T27" fmla="*/ 222 h 349"/>
                <a:gd name="T28" fmla="*/ 169 w 274"/>
                <a:gd name="T29" fmla="*/ 232 h 349"/>
                <a:gd name="T30" fmla="*/ 170 w 274"/>
                <a:gd name="T31" fmla="*/ 247 h 349"/>
                <a:gd name="T32" fmla="*/ 155 w 274"/>
                <a:gd name="T33" fmla="*/ 272 h 349"/>
                <a:gd name="T34" fmla="*/ 124 w 274"/>
                <a:gd name="T35" fmla="*/ 281 h 349"/>
                <a:gd name="T36" fmla="*/ 93 w 274"/>
                <a:gd name="T37" fmla="*/ 267 h 349"/>
                <a:gd name="T38" fmla="*/ 86 w 274"/>
                <a:gd name="T39" fmla="*/ 229 h 349"/>
                <a:gd name="T40" fmla="*/ 3 w 274"/>
                <a:gd name="T41" fmla="*/ 229 h 349"/>
                <a:gd name="T42" fmla="*/ 4 w 274"/>
                <a:gd name="T43" fmla="*/ 280 h 349"/>
                <a:gd name="T44" fmla="*/ 24 w 274"/>
                <a:gd name="T45" fmla="*/ 318 h 349"/>
                <a:gd name="T46" fmla="*/ 60 w 274"/>
                <a:gd name="T47" fmla="*/ 341 h 349"/>
                <a:gd name="T48" fmla="*/ 110 w 274"/>
                <a:gd name="T49" fmla="*/ 349 h 349"/>
                <a:gd name="T50" fmla="*/ 161 w 274"/>
                <a:gd name="T51" fmla="*/ 342 h 349"/>
                <a:gd name="T52" fmla="*/ 204 w 274"/>
                <a:gd name="T53" fmla="*/ 321 h 349"/>
                <a:gd name="T54" fmla="*/ 236 w 274"/>
                <a:gd name="T55" fmla="*/ 287 h 349"/>
                <a:gd name="T56" fmla="*/ 253 w 274"/>
                <a:gd name="T57" fmla="*/ 243 h 349"/>
                <a:gd name="T58" fmla="*/ 251 w 274"/>
                <a:gd name="T59" fmla="*/ 199 h 349"/>
                <a:gd name="T60" fmla="*/ 229 w 274"/>
                <a:gd name="T61" fmla="*/ 169 h 349"/>
                <a:gd name="T62" fmla="*/ 195 w 274"/>
                <a:gd name="T63" fmla="*/ 149 h 349"/>
                <a:gd name="T64" fmla="*/ 156 w 274"/>
                <a:gd name="T65" fmla="*/ 133 h 349"/>
                <a:gd name="T66" fmla="*/ 126 w 274"/>
                <a:gd name="T67" fmla="*/ 116 h 349"/>
                <a:gd name="T68" fmla="*/ 119 w 274"/>
                <a:gd name="T69" fmla="*/ 94 h 349"/>
                <a:gd name="T70" fmla="*/ 133 w 274"/>
                <a:gd name="T71" fmla="*/ 73 h 349"/>
                <a:gd name="T72" fmla="*/ 159 w 274"/>
                <a:gd name="T73" fmla="*/ 65 h 349"/>
                <a:gd name="T74" fmla="*/ 184 w 274"/>
                <a:gd name="T75" fmla="*/ 76 h 349"/>
                <a:gd name="T76" fmla="*/ 188 w 274"/>
                <a:gd name="T77" fmla="*/ 108 h 349"/>
                <a:gd name="T78" fmla="*/ 272 w 274"/>
                <a:gd name="T79" fmla="*/ 108 h 349"/>
                <a:gd name="T80" fmla="*/ 271 w 274"/>
                <a:gd name="T81" fmla="*/ 67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74" h="349">
                  <a:moveTo>
                    <a:pt x="271" y="67"/>
                  </a:moveTo>
                  <a:cubicBezTo>
                    <a:pt x="268" y="54"/>
                    <a:pt x="263" y="42"/>
                    <a:pt x="254" y="33"/>
                  </a:cubicBezTo>
                  <a:cubicBezTo>
                    <a:pt x="246" y="23"/>
                    <a:pt x="235" y="15"/>
                    <a:pt x="221" y="9"/>
                  </a:cubicBezTo>
                  <a:cubicBezTo>
                    <a:pt x="207" y="3"/>
                    <a:pt x="191" y="0"/>
                    <a:pt x="171" y="0"/>
                  </a:cubicBezTo>
                  <a:cubicBezTo>
                    <a:pt x="156" y="0"/>
                    <a:pt x="141" y="2"/>
                    <a:pt x="126" y="6"/>
                  </a:cubicBezTo>
                  <a:cubicBezTo>
                    <a:pt x="111" y="10"/>
                    <a:pt x="97" y="16"/>
                    <a:pt x="85" y="24"/>
                  </a:cubicBezTo>
                  <a:cubicBezTo>
                    <a:pt x="72" y="32"/>
                    <a:pt x="62" y="42"/>
                    <a:pt x="53" y="55"/>
                  </a:cubicBezTo>
                  <a:cubicBezTo>
                    <a:pt x="44" y="67"/>
                    <a:pt x="38" y="82"/>
                    <a:pt x="35" y="98"/>
                  </a:cubicBezTo>
                  <a:cubicBezTo>
                    <a:pt x="32" y="115"/>
                    <a:pt x="33" y="129"/>
                    <a:pt x="38" y="140"/>
                  </a:cubicBezTo>
                  <a:cubicBezTo>
                    <a:pt x="42" y="151"/>
                    <a:pt x="49" y="161"/>
                    <a:pt x="58" y="169"/>
                  </a:cubicBezTo>
                  <a:cubicBezTo>
                    <a:pt x="67" y="177"/>
                    <a:pt x="78" y="183"/>
                    <a:pt x="90" y="189"/>
                  </a:cubicBezTo>
                  <a:cubicBezTo>
                    <a:pt x="102" y="195"/>
                    <a:pt x="115" y="200"/>
                    <a:pt x="129" y="205"/>
                  </a:cubicBezTo>
                  <a:cubicBezTo>
                    <a:pt x="135" y="208"/>
                    <a:pt x="142" y="211"/>
                    <a:pt x="147" y="213"/>
                  </a:cubicBezTo>
                  <a:cubicBezTo>
                    <a:pt x="153" y="216"/>
                    <a:pt x="157" y="219"/>
                    <a:pt x="161" y="222"/>
                  </a:cubicBezTo>
                  <a:cubicBezTo>
                    <a:pt x="165" y="225"/>
                    <a:pt x="167" y="229"/>
                    <a:pt x="169" y="232"/>
                  </a:cubicBezTo>
                  <a:cubicBezTo>
                    <a:pt x="170" y="236"/>
                    <a:pt x="170" y="241"/>
                    <a:pt x="170" y="247"/>
                  </a:cubicBezTo>
                  <a:cubicBezTo>
                    <a:pt x="168" y="257"/>
                    <a:pt x="163" y="265"/>
                    <a:pt x="155" y="272"/>
                  </a:cubicBezTo>
                  <a:cubicBezTo>
                    <a:pt x="146" y="278"/>
                    <a:pt x="136" y="281"/>
                    <a:pt x="124" y="281"/>
                  </a:cubicBezTo>
                  <a:cubicBezTo>
                    <a:pt x="111" y="281"/>
                    <a:pt x="100" y="276"/>
                    <a:pt x="93" y="267"/>
                  </a:cubicBezTo>
                  <a:cubicBezTo>
                    <a:pt x="86" y="259"/>
                    <a:pt x="83" y="246"/>
                    <a:pt x="86" y="229"/>
                  </a:cubicBezTo>
                  <a:cubicBezTo>
                    <a:pt x="3" y="229"/>
                    <a:pt x="3" y="229"/>
                    <a:pt x="3" y="229"/>
                  </a:cubicBezTo>
                  <a:cubicBezTo>
                    <a:pt x="0" y="249"/>
                    <a:pt x="0" y="266"/>
                    <a:pt x="4" y="280"/>
                  </a:cubicBezTo>
                  <a:cubicBezTo>
                    <a:pt x="8" y="295"/>
                    <a:pt x="14" y="308"/>
                    <a:pt x="24" y="318"/>
                  </a:cubicBezTo>
                  <a:cubicBezTo>
                    <a:pt x="33" y="328"/>
                    <a:pt x="46" y="336"/>
                    <a:pt x="60" y="341"/>
                  </a:cubicBezTo>
                  <a:cubicBezTo>
                    <a:pt x="75" y="347"/>
                    <a:pt x="92" y="349"/>
                    <a:pt x="110" y="349"/>
                  </a:cubicBezTo>
                  <a:cubicBezTo>
                    <a:pt x="128" y="349"/>
                    <a:pt x="145" y="347"/>
                    <a:pt x="161" y="342"/>
                  </a:cubicBezTo>
                  <a:cubicBezTo>
                    <a:pt x="177" y="337"/>
                    <a:pt x="191" y="330"/>
                    <a:pt x="204" y="321"/>
                  </a:cubicBezTo>
                  <a:cubicBezTo>
                    <a:pt x="216" y="312"/>
                    <a:pt x="227" y="300"/>
                    <a:pt x="236" y="287"/>
                  </a:cubicBezTo>
                  <a:cubicBezTo>
                    <a:pt x="244" y="274"/>
                    <a:pt x="250" y="259"/>
                    <a:pt x="253" y="243"/>
                  </a:cubicBezTo>
                  <a:cubicBezTo>
                    <a:pt x="256" y="226"/>
                    <a:pt x="255" y="211"/>
                    <a:pt x="251" y="199"/>
                  </a:cubicBezTo>
                  <a:cubicBezTo>
                    <a:pt x="246" y="187"/>
                    <a:pt x="238" y="177"/>
                    <a:pt x="229" y="169"/>
                  </a:cubicBezTo>
                  <a:cubicBezTo>
                    <a:pt x="219" y="161"/>
                    <a:pt x="208" y="154"/>
                    <a:pt x="195" y="149"/>
                  </a:cubicBezTo>
                  <a:cubicBezTo>
                    <a:pt x="182" y="143"/>
                    <a:pt x="169" y="138"/>
                    <a:pt x="156" y="133"/>
                  </a:cubicBezTo>
                  <a:cubicBezTo>
                    <a:pt x="142" y="128"/>
                    <a:pt x="132" y="122"/>
                    <a:pt x="126" y="116"/>
                  </a:cubicBezTo>
                  <a:cubicBezTo>
                    <a:pt x="119" y="111"/>
                    <a:pt x="117" y="103"/>
                    <a:pt x="119" y="94"/>
                  </a:cubicBezTo>
                  <a:cubicBezTo>
                    <a:pt x="121" y="85"/>
                    <a:pt x="125" y="78"/>
                    <a:pt x="133" y="73"/>
                  </a:cubicBezTo>
                  <a:cubicBezTo>
                    <a:pt x="140" y="68"/>
                    <a:pt x="149" y="65"/>
                    <a:pt x="159" y="65"/>
                  </a:cubicBezTo>
                  <a:cubicBezTo>
                    <a:pt x="171" y="65"/>
                    <a:pt x="179" y="69"/>
                    <a:pt x="184" y="76"/>
                  </a:cubicBezTo>
                  <a:cubicBezTo>
                    <a:pt x="189" y="84"/>
                    <a:pt x="191" y="94"/>
                    <a:pt x="188" y="108"/>
                  </a:cubicBezTo>
                  <a:cubicBezTo>
                    <a:pt x="272" y="108"/>
                    <a:pt x="272" y="108"/>
                    <a:pt x="272" y="108"/>
                  </a:cubicBezTo>
                  <a:cubicBezTo>
                    <a:pt x="274" y="93"/>
                    <a:pt x="274" y="79"/>
                    <a:pt x="271" y="67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70"/>
            </a:p>
          </p:txBody>
        </p:sp>
        <p:sp>
          <p:nvSpPr>
            <p:cNvPr id="47" name="Freeform 36"/>
            <p:cNvSpPr>
              <a:spLocks/>
            </p:cNvSpPr>
            <p:nvPr/>
          </p:nvSpPr>
          <p:spPr bwMode="auto">
            <a:xfrm>
              <a:off x="5425" y="923"/>
              <a:ext cx="183" cy="231"/>
            </a:xfrm>
            <a:custGeom>
              <a:avLst/>
              <a:gdLst>
                <a:gd name="T0" fmla="*/ 197 w 203"/>
                <a:gd name="T1" fmla="*/ 0 h 249"/>
                <a:gd name="T2" fmla="*/ 148 w 203"/>
                <a:gd name="T3" fmla="*/ 13 h 249"/>
                <a:gd name="T4" fmla="*/ 114 w 203"/>
                <a:gd name="T5" fmla="*/ 44 h 249"/>
                <a:gd name="T6" fmla="*/ 121 w 203"/>
                <a:gd name="T7" fmla="*/ 4 h 249"/>
                <a:gd name="T8" fmla="*/ 43 w 203"/>
                <a:gd name="T9" fmla="*/ 4 h 249"/>
                <a:gd name="T10" fmla="*/ 0 w 203"/>
                <a:gd name="T11" fmla="*/ 249 h 249"/>
                <a:gd name="T12" fmla="*/ 78 w 203"/>
                <a:gd name="T13" fmla="*/ 249 h 249"/>
                <a:gd name="T14" fmla="*/ 94 w 203"/>
                <a:gd name="T15" fmla="*/ 154 h 249"/>
                <a:gd name="T16" fmla="*/ 125 w 203"/>
                <a:gd name="T17" fmla="*/ 90 h 249"/>
                <a:gd name="T18" fmla="*/ 181 w 203"/>
                <a:gd name="T19" fmla="*/ 71 h 249"/>
                <a:gd name="T20" fmla="*/ 190 w 203"/>
                <a:gd name="T21" fmla="*/ 72 h 249"/>
                <a:gd name="T22" fmla="*/ 203 w 203"/>
                <a:gd name="T23" fmla="*/ 0 h 249"/>
                <a:gd name="T24" fmla="*/ 197 w 203"/>
                <a:gd name="T25" fmla="*/ 0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3" h="249">
                  <a:moveTo>
                    <a:pt x="197" y="0"/>
                  </a:moveTo>
                  <a:cubicBezTo>
                    <a:pt x="179" y="0"/>
                    <a:pt x="163" y="4"/>
                    <a:pt x="148" y="13"/>
                  </a:cubicBezTo>
                  <a:cubicBezTo>
                    <a:pt x="133" y="22"/>
                    <a:pt x="122" y="32"/>
                    <a:pt x="114" y="44"/>
                  </a:cubicBezTo>
                  <a:cubicBezTo>
                    <a:pt x="121" y="4"/>
                    <a:pt x="121" y="4"/>
                    <a:pt x="121" y="4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0" y="249"/>
                    <a:pt x="0" y="249"/>
                    <a:pt x="0" y="249"/>
                  </a:cubicBezTo>
                  <a:cubicBezTo>
                    <a:pt x="78" y="249"/>
                    <a:pt x="78" y="249"/>
                    <a:pt x="78" y="249"/>
                  </a:cubicBezTo>
                  <a:cubicBezTo>
                    <a:pt x="94" y="154"/>
                    <a:pt x="94" y="154"/>
                    <a:pt x="94" y="154"/>
                  </a:cubicBezTo>
                  <a:cubicBezTo>
                    <a:pt x="100" y="123"/>
                    <a:pt x="110" y="102"/>
                    <a:pt x="125" y="90"/>
                  </a:cubicBezTo>
                  <a:cubicBezTo>
                    <a:pt x="140" y="77"/>
                    <a:pt x="159" y="71"/>
                    <a:pt x="181" y="71"/>
                  </a:cubicBezTo>
                  <a:cubicBezTo>
                    <a:pt x="184" y="71"/>
                    <a:pt x="187" y="71"/>
                    <a:pt x="190" y="72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201" y="0"/>
                    <a:pt x="199" y="0"/>
                    <a:pt x="197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70"/>
            </a:p>
          </p:txBody>
        </p:sp>
      </p:grpSp>
    </p:spTree>
    <p:extLst>
      <p:ext uri="{BB962C8B-B14F-4D97-AF65-F5344CB8AC3E}">
        <p14:creationId xmlns:p14="http://schemas.microsoft.com/office/powerpoint/2010/main" val="8608096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Układ niestandardow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1"/>
          <p:cNvSpPr>
            <a:spLocks noGrp="1"/>
          </p:cNvSpPr>
          <p:nvPr>
            <p:ph type="ctrTitle"/>
          </p:nvPr>
        </p:nvSpPr>
        <p:spPr>
          <a:xfrm>
            <a:off x="2087238" y="3148708"/>
            <a:ext cx="8017524" cy="1060835"/>
          </a:xfrm>
        </p:spPr>
        <p:txBody>
          <a:bodyPr anchor="b"/>
          <a:lstStyle>
            <a:lvl1pPr algn="ctr">
              <a:defRPr sz="5991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3" name="Subtitle 2"/>
          <p:cNvSpPr>
            <a:spLocks noGrp="1"/>
          </p:cNvSpPr>
          <p:nvPr>
            <p:ph type="subTitle" idx="1"/>
          </p:nvPr>
        </p:nvSpPr>
        <p:spPr>
          <a:xfrm>
            <a:off x="2087238" y="4382581"/>
            <a:ext cx="8017524" cy="774762"/>
          </a:xfrm>
        </p:spPr>
        <p:txBody>
          <a:bodyPr/>
          <a:lstStyle>
            <a:lvl1pPr marL="0" indent="0" algn="ctr">
              <a:buNone/>
              <a:defRPr sz="2397" b="0"/>
            </a:lvl1pPr>
            <a:lvl2pPr marL="456563" indent="0" algn="ctr">
              <a:buNone/>
              <a:defRPr sz="1997"/>
            </a:lvl2pPr>
            <a:lvl3pPr marL="913125" indent="0" algn="ctr">
              <a:buNone/>
              <a:defRPr sz="1797"/>
            </a:lvl3pPr>
            <a:lvl4pPr marL="1369688" indent="0" algn="ctr">
              <a:buNone/>
              <a:defRPr sz="1598"/>
            </a:lvl4pPr>
            <a:lvl5pPr marL="1826251" indent="0" algn="ctr">
              <a:buNone/>
              <a:defRPr sz="1598"/>
            </a:lvl5pPr>
            <a:lvl6pPr marL="2282813" indent="0" algn="ctr">
              <a:buNone/>
              <a:defRPr sz="1598"/>
            </a:lvl6pPr>
            <a:lvl7pPr marL="2739376" indent="0" algn="ctr">
              <a:buNone/>
              <a:defRPr sz="1598"/>
            </a:lvl7pPr>
            <a:lvl8pPr marL="3195938" indent="0" algn="ctr">
              <a:buNone/>
              <a:defRPr sz="1598"/>
            </a:lvl8pPr>
            <a:lvl9pPr marL="3652501" indent="0" algn="ctr">
              <a:buNone/>
              <a:defRPr sz="1598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grpSp>
        <p:nvGrpSpPr>
          <p:cNvPr id="34" name="Group 23"/>
          <p:cNvGrpSpPr>
            <a:grpSpLocks noChangeAspect="1"/>
          </p:cNvGrpSpPr>
          <p:nvPr userDrawn="1"/>
        </p:nvGrpSpPr>
        <p:grpSpPr bwMode="auto">
          <a:xfrm>
            <a:off x="751229" y="752330"/>
            <a:ext cx="2736735" cy="595717"/>
            <a:chOff x="3306" y="699"/>
            <a:chExt cx="2443" cy="531"/>
          </a:xfrm>
          <a:solidFill>
            <a:schemeClr val="tx1"/>
          </a:solidFill>
        </p:grpSpPr>
        <p:sp>
          <p:nvSpPr>
            <p:cNvPr id="35" name="Freeform 24"/>
            <p:cNvSpPr>
              <a:spLocks/>
            </p:cNvSpPr>
            <p:nvPr/>
          </p:nvSpPr>
          <p:spPr bwMode="auto">
            <a:xfrm>
              <a:off x="3422" y="781"/>
              <a:ext cx="61" cy="139"/>
            </a:xfrm>
            <a:custGeom>
              <a:avLst/>
              <a:gdLst>
                <a:gd name="T0" fmla="*/ 0 w 68"/>
                <a:gd name="T1" fmla="*/ 116 h 150"/>
                <a:gd name="T2" fmla="*/ 0 w 68"/>
                <a:gd name="T3" fmla="*/ 116 h 150"/>
                <a:gd name="T4" fmla="*/ 34 w 68"/>
                <a:gd name="T5" fmla="*/ 150 h 150"/>
                <a:gd name="T6" fmla="*/ 68 w 68"/>
                <a:gd name="T7" fmla="*/ 116 h 150"/>
                <a:gd name="T8" fmla="*/ 68 w 68"/>
                <a:gd name="T9" fmla="*/ 34 h 150"/>
                <a:gd name="T10" fmla="*/ 34 w 68"/>
                <a:gd name="T11" fmla="*/ 0 h 150"/>
                <a:gd name="T12" fmla="*/ 0 w 68"/>
                <a:gd name="T13" fmla="*/ 34 h 150"/>
                <a:gd name="T14" fmla="*/ 0 w 68"/>
                <a:gd name="T15" fmla="*/ 116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8" h="150">
                  <a:moveTo>
                    <a:pt x="0" y="116"/>
                  </a:moveTo>
                  <a:cubicBezTo>
                    <a:pt x="0" y="116"/>
                    <a:pt x="0" y="116"/>
                    <a:pt x="0" y="116"/>
                  </a:cubicBezTo>
                  <a:cubicBezTo>
                    <a:pt x="0" y="135"/>
                    <a:pt x="15" y="150"/>
                    <a:pt x="34" y="150"/>
                  </a:cubicBezTo>
                  <a:cubicBezTo>
                    <a:pt x="53" y="150"/>
                    <a:pt x="68" y="135"/>
                    <a:pt x="68" y="116"/>
                  </a:cubicBezTo>
                  <a:cubicBezTo>
                    <a:pt x="68" y="34"/>
                    <a:pt x="68" y="34"/>
                    <a:pt x="68" y="34"/>
                  </a:cubicBezTo>
                  <a:cubicBezTo>
                    <a:pt x="68" y="15"/>
                    <a:pt x="53" y="0"/>
                    <a:pt x="34" y="0"/>
                  </a:cubicBezTo>
                  <a:cubicBezTo>
                    <a:pt x="15" y="0"/>
                    <a:pt x="0" y="15"/>
                    <a:pt x="0" y="34"/>
                  </a:cubicBezTo>
                  <a:lnTo>
                    <a:pt x="0" y="1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70"/>
            </a:p>
          </p:txBody>
        </p:sp>
        <p:sp>
          <p:nvSpPr>
            <p:cNvPr id="36" name="Freeform 25"/>
            <p:cNvSpPr>
              <a:spLocks noEditPoints="1"/>
            </p:cNvSpPr>
            <p:nvPr/>
          </p:nvSpPr>
          <p:spPr bwMode="auto">
            <a:xfrm>
              <a:off x="3306" y="699"/>
              <a:ext cx="293" cy="303"/>
            </a:xfrm>
            <a:custGeom>
              <a:avLst/>
              <a:gdLst>
                <a:gd name="T0" fmla="*/ 163 w 326"/>
                <a:gd name="T1" fmla="*/ 326 h 326"/>
                <a:gd name="T2" fmla="*/ 326 w 326"/>
                <a:gd name="T3" fmla="*/ 163 h 326"/>
                <a:gd name="T4" fmla="*/ 163 w 326"/>
                <a:gd name="T5" fmla="*/ 0 h 326"/>
                <a:gd name="T6" fmla="*/ 0 w 326"/>
                <a:gd name="T7" fmla="*/ 163 h 326"/>
                <a:gd name="T8" fmla="*/ 163 w 326"/>
                <a:gd name="T9" fmla="*/ 326 h 326"/>
                <a:gd name="T10" fmla="*/ 163 w 326"/>
                <a:gd name="T11" fmla="*/ 54 h 326"/>
                <a:gd name="T12" fmla="*/ 271 w 326"/>
                <a:gd name="T13" fmla="*/ 163 h 326"/>
                <a:gd name="T14" fmla="*/ 163 w 326"/>
                <a:gd name="T15" fmla="*/ 271 h 326"/>
                <a:gd name="T16" fmla="*/ 54 w 326"/>
                <a:gd name="T17" fmla="*/ 163 h 326"/>
                <a:gd name="T18" fmla="*/ 163 w 326"/>
                <a:gd name="T19" fmla="*/ 54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6" h="326">
                  <a:moveTo>
                    <a:pt x="163" y="326"/>
                  </a:moveTo>
                  <a:cubicBezTo>
                    <a:pt x="253" y="326"/>
                    <a:pt x="326" y="253"/>
                    <a:pt x="326" y="163"/>
                  </a:cubicBezTo>
                  <a:cubicBezTo>
                    <a:pt x="326" y="73"/>
                    <a:pt x="253" y="0"/>
                    <a:pt x="163" y="0"/>
                  </a:cubicBezTo>
                  <a:cubicBezTo>
                    <a:pt x="73" y="0"/>
                    <a:pt x="0" y="73"/>
                    <a:pt x="0" y="163"/>
                  </a:cubicBezTo>
                  <a:cubicBezTo>
                    <a:pt x="0" y="253"/>
                    <a:pt x="73" y="326"/>
                    <a:pt x="163" y="326"/>
                  </a:cubicBezTo>
                  <a:moveTo>
                    <a:pt x="163" y="54"/>
                  </a:moveTo>
                  <a:cubicBezTo>
                    <a:pt x="223" y="54"/>
                    <a:pt x="271" y="103"/>
                    <a:pt x="271" y="163"/>
                  </a:cubicBezTo>
                  <a:cubicBezTo>
                    <a:pt x="271" y="223"/>
                    <a:pt x="223" y="271"/>
                    <a:pt x="163" y="271"/>
                  </a:cubicBezTo>
                  <a:cubicBezTo>
                    <a:pt x="103" y="271"/>
                    <a:pt x="54" y="223"/>
                    <a:pt x="54" y="163"/>
                  </a:cubicBezTo>
                  <a:cubicBezTo>
                    <a:pt x="54" y="103"/>
                    <a:pt x="103" y="54"/>
                    <a:pt x="163" y="54"/>
                  </a:cubicBezTo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70"/>
            </a:p>
          </p:txBody>
        </p:sp>
        <p:sp>
          <p:nvSpPr>
            <p:cNvPr id="37" name="Freeform 26"/>
            <p:cNvSpPr>
              <a:spLocks/>
            </p:cNvSpPr>
            <p:nvPr/>
          </p:nvSpPr>
          <p:spPr bwMode="auto">
            <a:xfrm>
              <a:off x="4565" y="818"/>
              <a:ext cx="82" cy="81"/>
            </a:xfrm>
            <a:custGeom>
              <a:avLst/>
              <a:gdLst>
                <a:gd name="T0" fmla="*/ 1 w 91"/>
                <a:gd name="T1" fmla="*/ 44 h 88"/>
                <a:gd name="T2" fmla="*/ 19 w 91"/>
                <a:gd name="T3" fmla="*/ 12 h 88"/>
                <a:gd name="T4" fmla="*/ 53 w 91"/>
                <a:gd name="T5" fmla="*/ 0 h 88"/>
                <a:gd name="T6" fmla="*/ 70 w 91"/>
                <a:gd name="T7" fmla="*/ 3 h 88"/>
                <a:gd name="T8" fmla="*/ 83 w 91"/>
                <a:gd name="T9" fmla="*/ 12 h 88"/>
                <a:gd name="T10" fmla="*/ 90 w 91"/>
                <a:gd name="T11" fmla="*/ 26 h 88"/>
                <a:gd name="T12" fmla="*/ 90 w 91"/>
                <a:gd name="T13" fmla="*/ 44 h 88"/>
                <a:gd name="T14" fmla="*/ 84 w 91"/>
                <a:gd name="T15" fmla="*/ 60 h 88"/>
                <a:gd name="T16" fmla="*/ 72 w 91"/>
                <a:gd name="T17" fmla="*/ 75 h 88"/>
                <a:gd name="T18" fmla="*/ 56 w 91"/>
                <a:gd name="T19" fmla="*/ 84 h 88"/>
                <a:gd name="T20" fmla="*/ 38 w 91"/>
                <a:gd name="T21" fmla="*/ 88 h 88"/>
                <a:gd name="T22" fmla="*/ 21 w 91"/>
                <a:gd name="T23" fmla="*/ 84 h 88"/>
                <a:gd name="T24" fmla="*/ 8 w 91"/>
                <a:gd name="T25" fmla="*/ 75 h 88"/>
                <a:gd name="T26" fmla="*/ 1 w 91"/>
                <a:gd name="T27" fmla="*/ 60 h 88"/>
                <a:gd name="T28" fmla="*/ 1 w 91"/>
                <a:gd name="T29" fmla="*/ 4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1" h="88">
                  <a:moveTo>
                    <a:pt x="1" y="44"/>
                  </a:moveTo>
                  <a:cubicBezTo>
                    <a:pt x="3" y="31"/>
                    <a:pt x="9" y="21"/>
                    <a:pt x="19" y="12"/>
                  </a:cubicBezTo>
                  <a:cubicBezTo>
                    <a:pt x="29" y="4"/>
                    <a:pt x="40" y="0"/>
                    <a:pt x="53" y="0"/>
                  </a:cubicBezTo>
                  <a:cubicBezTo>
                    <a:pt x="59" y="0"/>
                    <a:pt x="65" y="1"/>
                    <a:pt x="70" y="3"/>
                  </a:cubicBezTo>
                  <a:cubicBezTo>
                    <a:pt x="75" y="5"/>
                    <a:pt x="79" y="8"/>
                    <a:pt x="83" y="12"/>
                  </a:cubicBezTo>
                  <a:cubicBezTo>
                    <a:pt x="86" y="16"/>
                    <a:pt x="88" y="21"/>
                    <a:pt x="90" y="26"/>
                  </a:cubicBezTo>
                  <a:cubicBezTo>
                    <a:pt x="91" y="32"/>
                    <a:pt x="91" y="37"/>
                    <a:pt x="90" y="44"/>
                  </a:cubicBezTo>
                  <a:cubicBezTo>
                    <a:pt x="89" y="50"/>
                    <a:pt x="87" y="55"/>
                    <a:pt x="84" y="60"/>
                  </a:cubicBezTo>
                  <a:cubicBezTo>
                    <a:pt x="81" y="66"/>
                    <a:pt x="77" y="70"/>
                    <a:pt x="72" y="75"/>
                  </a:cubicBezTo>
                  <a:cubicBezTo>
                    <a:pt x="67" y="79"/>
                    <a:pt x="62" y="82"/>
                    <a:pt x="56" y="84"/>
                  </a:cubicBezTo>
                  <a:cubicBezTo>
                    <a:pt x="50" y="86"/>
                    <a:pt x="44" y="88"/>
                    <a:pt x="38" y="88"/>
                  </a:cubicBezTo>
                  <a:cubicBezTo>
                    <a:pt x="31" y="88"/>
                    <a:pt x="26" y="86"/>
                    <a:pt x="21" y="84"/>
                  </a:cubicBezTo>
                  <a:cubicBezTo>
                    <a:pt x="16" y="82"/>
                    <a:pt x="12" y="79"/>
                    <a:pt x="8" y="75"/>
                  </a:cubicBezTo>
                  <a:cubicBezTo>
                    <a:pt x="5" y="70"/>
                    <a:pt x="3" y="66"/>
                    <a:pt x="1" y="60"/>
                  </a:cubicBezTo>
                  <a:cubicBezTo>
                    <a:pt x="0" y="55"/>
                    <a:pt x="0" y="50"/>
                    <a:pt x="1" y="4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70"/>
            </a:p>
          </p:txBody>
        </p:sp>
        <p:sp>
          <p:nvSpPr>
            <p:cNvPr id="38" name="Freeform 27"/>
            <p:cNvSpPr>
              <a:spLocks/>
            </p:cNvSpPr>
            <p:nvPr/>
          </p:nvSpPr>
          <p:spPr bwMode="auto">
            <a:xfrm>
              <a:off x="3621" y="851"/>
              <a:ext cx="391" cy="303"/>
            </a:xfrm>
            <a:custGeom>
              <a:avLst/>
              <a:gdLst>
                <a:gd name="T0" fmla="*/ 0 w 391"/>
                <a:gd name="T1" fmla="*/ 303 h 303"/>
                <a:gd name="T2" fmla="*/ 51 w 391"/>
                <a:gd name="T3" fmla="*/ 0 h 303"/>
                <a:gd name="T4" fmla="*/ 150 w 391"/>
                <a:gd name="T5" fmla="*/ 0 h 303"/>
                <a:gd name="T6" fmla="*/ 188 w 391"/>
                <a:gd name="T7" fmla="*/ 203 h 303"/>
                <a:gd name="T8" fmla="*/ 297 w 391"/>
                <a:gd name="T9" fmla="*/ 0 h 303"/>
                <a:gd name="T10" fmla="*/ 391 w 391"/>
                <a:gd name="T11" fmla="*/ 0 h 303"/>
                <a:gd name="T12" fmla="*/ 339 w 391"/>
                <a:gd name="T13" fmla="*/ 303 h 303"/>
                <a:gd name="T14" fmla="*/ 267 w 391"/>
                <a:gd name="T15" fmla="*/ 303 h 303"/>
                <a:gd name="T16" fmla="*/ 302 w 391"/>
                <a:gd name="T17" fmla="*/ 99 h 303"/>
                <a:gd name="T18" fmla="*/ 198 w 391"/>
                <a:gd name="T19" fmla="*/ 303 h 303"/>
                <a:gd name="T20" fmla="*/ 143 w 391"/>
                <a:gd name="T21" fmla="*/ 303 h 303"/>
                <a:gd name="T22" fmla="*/ 107 w 391"/>
                <a:gd name="T23" fmla="*/ 99 h 303"/>
                <a:gd name="T24" fmla="*/ 72 w 391"/>
                <a:gd name="T25" fmla="*/ 303 h 303"/>
                <a:gd name="T26" fmla="*/ 0 w 391"/>
                <a:gd name="T27" fmla="*/ 303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1" h="303">
                  <a:moveTo>
                    <a:pt x="0" y="303"/>
                  </a:moveTo>
                  <a:lnTo>
                    <a:pt x="51" y="0"/>
                  </a:lnTo>
                  <a:lnTo>
                    <a:pt x="150" y="0"/>
                  </a:lnTo>
                  <a:lnTo>
                    <a:pt x="188" y="203"/>
                  </a:lnTo>
                  <a:lnTo>
                    <a:pt x="297" y="0"/>
                  </a:lnTo>
                  <a:lnTo>
                    <a:pt x="391" y="0"/>
                  </a:lnTo>
                  <a:lnTo>
                    <a:pt x="339" y="303"/>
                  </a:lnTo>
                  <a:lnTo>
                    <a:pt x="267" y="303"/>
                  </a:lnTo>
                  <a:lnTo>
                    <a:pt x="302" y="99"/>
                  </a:lnTo>
                  <a:lnTo>
                    <a:pt x="198" y="303"/>
                  </a:lnTo>
                  <a:lnTo>
                    <a:pt x="143" y="303"/>
                  </a:lnTo>
                  <a:lnTo>
                    <a:pt x="107" y="99"/>
                  </a:lnTo>
                  <a:lnTo>
                    <a:pt x="72" y="303"/>
                  </a:lnTo>
                  <a:lnTo>
                    <a:pt x="0" y="30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70"/>
            </a:p>
          </p:txBody>
        </p:sp>
        <p:sp>
          <p:nvSpPr>
            <p:cNvPr id="39" name="Freeform 28"/>
            <p:cNvSpPr>
              <a:spLocks/>
            </p:cNvSpPr>
            <p:nvPr/>
          </p:nvSpPr>
          <p:spPr bwMode="auto">
            <a:xfrm>
              <a:off x="4011" y="926"/>
              <a:ext cx="248" cy="234"/>
            </a:xfrm>
            <a:custGeom>
              <a:avLst/>
              <a:gdLst>
                <a:gd name="T0" fmla="*/ 4 w 276"/>
                <a:gd name="T1" fmla="*/ 145 h 251"/>
                <a:gd name="T2" fmla="*/ 30 w 276"/>
                <a:gd name="T3" fmla="*/ 0 h 251"/>
                <a:gd name="T4" fmla="*/ 108 w 276"/>
                <a:gd name="T5" fmla="*/ 0 h 251"/>
                <a:gd name="T6" fmla="*/ 86 w 276"/>
                <a:gd name="T7" fmla="*/ 126 h 251"/>
                <a:gd name="T8" fmla="*/ 88 w 276"/>
                <a:gd name="T9" fmla="*/ 168 h 251"/>
                <a:gd name="T10" fmla="*/ 118 w 276"/>
                <a:gd name="T11" fmla="*/ 185 h 251"/>
                <a:gd name="T12" fmla="*/ 157 w 276"/>
                <a:gd name="T13" fmla="*/ 168 h 251"/>
                <a:gd name="T14" fmla="*/ 176 w 276"/>
                <a:gd name="T15" fmla="*/ 123 h 251"/>
                <a:gd name="T16" fmla="*/ 198 w 276"/>
                <a:gd name="T17" fmla="*/ 0 h 251"/>
                <a:gd name="T18" fmla="*/ 276 w 276"/>
                <a:gd name="T19" fmla="*/ 0 h 251"/>
                <a:gd name="T20" fmla="*/ 233 w 276"/>
                <a:gd name="T21" fmla="*/ 245 h 251"/>
                <a:gd name="T22" fmla="*/ 155 w 276"/>
                <a:gd name="T23" fmla="*/ 245 h 251"/>
                <a:gd name="T24" fmla="*/ 161 w 276"/>
                <a:gd name="T25" fmla="*/ 210 h 251"/>
                <a:gd name="T26" fmla="*/ 125 w 276"/>
                <a:gd name="T27" fmla="*/ 240 h 251"/>
                <a:gd name="T28" fmla="*/ 73 w 276"/>
                <a:gd name="T29" fmla="*/ 251 h 251"/>
                <a:gd name="T30" fmla="*/ 33 w 276"/>
                <a:gd name="T31" fmla="*/ 243 h 251"/>
                <a:gd name="T32" fmla="*/ 10 w 276"/>
                <a:gd name="T33" fmla="*/ 223 h 251"/>
                <a:gd name="T34" fmla="*/ 0 w 276"/>
                <a:gd name="T35" fmla="*/ 190 h 251"/>
                <a:gd name="T36" fmla="*/ 4 w 276"/>
                <a:gd name="T37" fmla="*/ 145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6" h="251">
                  <a:moveTo>
                    <a:pt x="4" y="145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86" y="126"/>
                    <a:pt x="86" y="126"/>
                    <a:pt x="86" y="126"/>
                  </a:cubicBezTo>
                  <a:cubicBezTo>
                    <a:pt x="83" y="143"/>
                    <a:pt x="83" y="157"/>
                    <a:pt x="88" y="168"/>
                  </a:cubicBezTo>
                  <a:cubicBezTo>
                    <a:pt x="92" y="179"/>
                    <a:pt x="102" y="185"/>
                    <a:pt x="118" y="185"/>
                  </a:cubicBezTo>
                  <a:cubicBezTo>
                    <a:pt x="134" y="185"/>
                    <a:pt x="147" y="179"/>
                    <a:pt x="157" y="168"/>
                  </a:cubicBezTo>
                  <a:cubicBezTo>
                    <a:pt x="167" y="157"/>
                    <a:pt x="173" y="142"/>
                    <a:pt x="176" y="123"/>
                  </a:cubicBezTo>
                  <a:cubicBezTo>
                    <a:pt x="198" y="0"/>
                    <a:pt x="198" y="0"/>
                    <a:pt x="198" y="0"/>
                  </a:cubicBezTo>
                  <a:cubicBezTo>
                    <a:pt x="276" y="0"/>
                    <a:pt x="276" y="0"/>
                    <a:pt x="276" y="0"/>
                  </a:cubicBezTo>
                  <a:cubicBezTo>
                    <a:pt x="233" y="245"/>
                    <a:pt x="233" y="245"/>
                    <a:pt x="233" y="245"/>
                  </a:cubicBezTo>
                  <a:cubicBezTo>
                    <a:pt x="155" y="245"/>
                    <a:pt x="155" y="245"/>
                    <a:pt x="155" y="245"/>
                  </a:cubicBezTo>
                  <a:cubicBezTo>
                    <a:pt x="161" y="210"/>
                    <a:pt x="161" y="210"/>
                    <a:pt x="161" y="210"/>
                  </a:cubicBezTo>
                  <a:cubicBezTo>
                    <a:pt x="152" y="223"/>
                    <a:pt x="140" y="233"/>
                    <a:pt x="125" y="240"/>
                  </a:cubicBezTo>
                  <a:cubicBezTo>
                    <a:pt x="110" y="248"/>
                    <a:pt x="93" y="251"/>
                    <a:pt x="73" y="251"/>
                  </a:cubicBezTo>
                  <a:cubicBezTo>
                    <a:pt x="56" y="251"/>
                    <a:pt x="43" y="249"/>
                    <a:pt x="33" y="243"/>
                  </a:cubicBezTo>
                  <a:cubicBezTo>
                    <a:pt x="23" y="238"/>
                    <a:pt x="15" y="231"/>
                    <a:pt x="10" y="223"/>
                  </a:cubicBezTo>
                  <a:cubicBezTo>
                    <a:pt x="4" y="214"/>
                    <a:pt x="0" y="203"/>
                    <a:pt x="0" y="190"/>
                  </a:cubicBezTo>
                  <a:cubicBezTo>
                    <a:pt x="0" y="178"/>
                    <a:pt x="2" y="163"/>
                    <a:pt x="4" y="145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70"/>
            </a:p>
          </p:txBody>
        </p:sp>
        <p:sp>
          <p:nvSpPr>
            <p:cNvPr id="40" name="Freeform 29"/>
            <p:cNvSpPr>
              <a:spLocks/>
            </p:cNvSpPr>
            <p:nvPr/>
          </p:nvSpPr>
          <p:spPr bwMode="auto">
            <a:xfrm>
              <a:off x="4261" y="851"/>
              <a:ext cx="121" cy="303"/>
            </a:xfrm>
            <a:custGeom>
              <a:avLst/>
              <a:gdLst>
                <a:gd name="T0" fmla="*/ 0 w 121"/>
                <a:gd name="T1" fmla="*/ 303 h 303"/>
                <a:gd name="T2" fmla="*/ 52 w 121"/>
                <a:gd name="T3" fmla="*/ 0 h 303"/>
                <a:gd name="T4" fmla="*/ 121 w 121"/>
                <a:gd name="T5" fmla="*/ 0 h 303"/>
                <a:gd name="T6" fmla="*/ 70 w 121"/>
                <a:gd name="T7" fmla="*/ 303 h 303"/>
                <a:gd name="T8" fmla="*/ 0 w 121"/>
                <a:gd name="T9" fmla="*/ 303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303">
                  <a:moveTo>
                    <a:pt x="0" y="303"/>
                  </a:moveTo>
                  <a:lnTo>
                    <a:pt x="52" y="0"/>
                  </a:lnTo>
                  <a:lnTo>
                    <a:pt x="121" y="0"/>
                  </a:lnTo>
                  <a:lnTo>
                    <a:pt x="70" y="303"/>
                  </a:lnTo>
                  <a:lnTo>
                    <a:pt x="0" y="30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70"/>
            </a:p>
          </p:txBody>
        </p:sp>
        <p:sp>
          <p:nvSpPr>
            <p:cNvPr id="41" name="Freeform 30"/>
            <p:cNvSpPr>
              <a:spLocks/>
            </p:cNvSpPr>
            <p:nvPr/>
          </p:nvSpPr>
          <p:spPr bwMode="auto">
            <a:xfrm>
              <a:off x="4379" y="851"/>
              <a:ext cx="149" cy="307"/>
            </a:xfrm>
            <a:custGeom>
              <a:avLst/>
              <a:gdLst>
                <a:gd name="T0" fmla="*/ 32 w 166"/>
                <a:gd name="T1" fmla="*/ 81 h 330"/>
                <a:gd name="T2" fmla="*/ 47 w 166"/>
                <a:gd name="T3" fmla="*/ 0 h 330"/>
                <a:gd name="T4" fmla="*/ 124 w 166"/>
                <a:gd name="T5" fmla="*/ 0 h 330"/>
                <a:gd name="T6" fmla="*/ 110 w 166"/>
                <a:gd name="T7" fmla="*/ 81 h 330"/>
                <a:gd name="T8" fmla="*/ 166 w 166"/>
                <a:gd name="T9" fmla="*/ 81 h 330"/>
                <a:gd name="T10" fmla="*/ 155 w 166"/>
                <a:gd name="T11" fmla="*/ 139 h 330"/>
                <a:gd name="T12" fmla="*/ 100 w 166"/>
                <a:gd name="T13" fmla="*/ 139 h 330"/>
                <a:gd name="T14" fmla="*/ 85 w 166"/>
                <a:gd name="T15" fmla="*/ 226 h 330"/>
                <a:gd name="T16" fmla="*/ 83 w 166"/>
                <a:gd name="T17" fmla="*/ 248 h 330"/>
                <a:gd name="T18" fmla="*/ 88 w 166"/>
                <a:gd name="T19" fmla="*/ 260 h 330"/>
                <a:gd name="T20" fmla="*/ 98 w 166"/>
                <a:gd name="T21" fmla="*/ 266 h 330"/>
                <a:gd name="T22" fmla="*/ 113 w 166"/>
                <a:gd name="T23" fmla="*/ 267 h 330"/>
                <a:gd name="T24" fmla="*/ 125 w 166"/>
                <a:gd name="T25" fmla="*/ 267 h 330"/>
                <a:gd name="T26" fmla="*/ 139 w 166"/>
                <a:gd name="T27" fmla="*/ 266 h 330"/>
                <a:gd name="T28" fmla="*/ 128 w 166"/>
                <a:gd name="T29" fmla="*/ 326 h 330"/>
                <a:gd name="T30" fmla="*/ 106 w 166"/>
                <a:gd name="T31" fmla="*/ 329 h 330"/>
                <a:gd name="T32" fmla="*/ 75 w 166"/>
                <a:gd name="T33" fmla="*/ 330 h 330"/>
                <a:gd name="T34" fmla="*/ 47 w 166"/>
                <a:gd name="T35" fmla="*/ 328 h 330"/>
                <a:gd name="T36" fmla="*/ 21 w 166"/>
                <a:gd name="T37" fmla="*/ 318 h 330"/>
                <a:gd name="T38" fmla="*/ 4 w 166"/>
                <a:gd name="T39" fmla="*/ 292 h 330"/>
                <a:gd name="T40" fmla="*/ 4 w 166"/>
                <a:gd name="T41" fmla="*/ 244 h 330"/>
                <a:gd name="T42" fmla="*/ 22 w 166"/>
                <a:gd name="T43" fmla="*/ 139 h 330"/>
                <a:gd name="T44" fmla="*/ 32 w 166"/>
                <a:gd name="T45" fmla="*/ 81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6" h="330">
                  <a:moveTo>
                    <a:pt x="32" y="81"/>
                  </a:moveTo>
                  <a:cubicBezTo>
                    <a:pt x="47" y="0"/>
                    <a:pt x="47" y="0"/>
                    <a:pt x="47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0" y="81"/>
                    <a:pt x="110" y="81"/>
                    <a:pt x="110" y="81"/>
                  </a:cubicBezTo>
                  <a:cubicBezTo>
                    <a:pt x="166" y="81"/>
                    <a:pt x="166" y="81"/>
                    <a:pt x="166" y="81"/>
                  </a:cubicBezTo>
                  <a:cubicBezTo>
                    <a:pt x="155" y="139"/>
                    <a:pt x="155" y="139"/>
                    <a:pt x="155" y="139"/>
                  </a:cubicBezTo>
                  <a:cubicBezTo>
                    <a:pt x="100" y="139"/>
                    <a:pt x="100" y="139"/>
                    <a:pt x="100" y="139"/>
                  </a:cubicBezTo>
                  <a:cubicBezTo>
                    <a:pt x="85" y="226"/>
                    <a:pt x="85" y="226"/>
                    <a:pt x="85" y="226"/>
                  </a:cubicBezTo>
                  <a:cubicBezTo>
                    <a:pt x="83" y="235"/>
                    <a:pt x="82" y="242"/>
                    <a:pt x="83" y="248"/>
                  </a:cubicBezTo>
                  <a:cubicBezTo>
                    <a:pt x="84" y="253"/>
                    <a:pt x="85" y="257"/>
                    <a:pt x="88" y="260"/>
                  </a:cubicBezTo>
                  <a:cubicBezTo>
                    <a:pt x="91" y="263"/>
                    <a:pt x="94" y="265"/>
                    <a:pt x="98" y="266"/>
                  </a:cubicBezTo>
                  <a:cubicBezTo>
                    <a:pt x="102" y="267"/>
                    <a:pt x="107" y="267"/>
                    <a:pt x="113" y="267"/>
                  </a:cubicBezTo>
                  <a:cubicBezTo>
                    <a:pt x="116" y="267"/>
                    <a:pt x="120" y="267"/>
                    <a:pt x="125" y="267"/>
                  </a:cubicBezTo>
                  <a:cubicBezTo>
                    <a:pt x="130" y="267"/>
                    <a:pt x="135" y="266"/>
                    <a:pt x="139" y="266"/>
                  </a:cubicBezTo>
                  <a:cubicBezTo>
                    <a:pt x="128" y="326"/>
                    <a:pt x="128" y="326"/>
                    <a:pt x="128" y="326"/>
                  </a:cubicBezTo>
                  <a:cubicBezTo>
                    <a:pt x="122" y="327"/>
                    <a:pt x="115" y="328"/>
                    <a:pt x="106" y="329"/>
                  </a:cubicBezTo>
                  <a:cubicBezTo>
                    <a:pt x="97" y="330"/>
                    <a:pt x="87" y="330"/>
                    <a:pt x="75" y="330"/>
                  </a:cubicBezTo>
                  <a:cubicBezTo>
                    <a:pt x="66" y="330"/>
                    <a:pt x="57" y="329"/>
                    <a:pt x="47" y="328"/>
                  </a:cubicBezTo>
                  <a:cubicBezTo>
                    <a:pt x="37" y="327"/>
                    <a:pt x="28" y="323"/>
                    <a:pt x="21" y="318"/>
                  </a:cubicBezTo>
                  <a:cubicBezTo>
                    <a:pt x="13" y="312"/>
                    <a:pt x="7" y="303"/>
                    <a:pt x="4" y="292"/>
                  </a:cubicBezTo>
                  <a:cubicBezTo>
                    <a:pt x="0" y="280"/>
                    <a:pt x="0" y="264"/>
                    <a:pt x="4" y="244"/>
                  </a:cubicBezTo>
                  <a:cubicBezTo>
                    <a:pt x="22" y="139"/>
                    <a:pt x="22" y="139"/>
                    <a:pt x="22" y="139"/>
                  </a:cubicBezTo>
                  <a:lnTo>
                    <a:pt x="32" y="8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70"/>
            </a:p>
          </p:txBody>
        </p:sp>
        <p:sp>
          <p:nvSpPr>
            <p:cNvPr id="42" name="Freeform 31"/>
            <p:cNvSpPr>
              <a:spLocks/>
            </p:cNvSpPr>
            <p:nvPr/>
          </p:nvSpPr>
          <p:spPr bwMode="auto">
            <a:xfrm>
              <a:off x="4521" y="926"/>
              <a:ext cx="109" cy="228"/>
            </a:xfrm>
            <a:custGeom>
              <a:avLst/>
              <a:gdLst>
                <a:gd name="T0" fmla="*/ 0 w 109"/>
                <a:gd name="T1" fmla="*/ 228 h 228"/>
                <a:gd name="T2" fmla="*/ 39 w 109"/>
                <a:gd name="T3" fmla="*/ 0 h 228"/>
                <a:gd name="T4" fmla="*/ 109 w 109"/>
                <a:gd name="T5" fmla="*/ 0 h 228"/>
                <a:gd name="T6" fmla="*/ 70 w 109"/>
                <a:gd name="T7" fmla="*/ 228 h 228"/>
                <a:gd name="T8" fmla="*/ 0 w 109"/>
                <a:gd name="T9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" h="228">
                  <a:moveTo>
                    <a:pt x="0" y="228"/>
                  </a:moveTo>
                  <a:lnTo>
                    <a:pt x="39" y="0"/>
                  </a:lnTo>
                  <a:lnTo>
                    <a:pt x="109" y="0"/>
                  </a:lnTo>
                  <a:lnTo>
                    <a:pt x="70" y="228"/>
                  </a:lnTo>
                  <a:lnTo>
                    <a:pt x="0" y="2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70"/>
            </a:p>
          </p:txBody>
        </p:sp>
        <p:sp>
          <p:nvSpPr>
            <p:cNvPr id="43" name="Freeform 32"/>
            <p:cNvSpPr>
              <a:spLocks noEditPoints="1"/>
            </p:cNvSpPr>
            <p:nvPr/>
          </p:nvSpPr>
          <p:spPr bwMode="auto">
            <a:xfrm>
              <a:off x="4873" y="921"/>
              <a:ext cx="281" cy="309"/>
            </a:xfrm>
            <a:custGeom>
              <a:avLst/>
              <a:gdLst>
                <a:gd name="T0" fmla="*/ 0 w 312"/>
                <a:gd name="T1" fmla="*/ 333 h 333"/>
                <a:gd name="T2" fmla="*/ 58 w 312"/>
                <a:gd name="T3" fmla="*/ 6 h 333"/>
                <a:gd name="T4" fmla="*/ 136 w 312"/>
                <a:gd name="T5" fmla="*/ 6 h 333"/>
                <a:gd name="T6" fmla="*/ 129 w 312"/>
                <a:gd name="T7" fmla="*/ 41 h 333"/>
                <a:gd name="T8" fmla="*/ 164 w 312"/>
                <a:gd name="T9" fmla="*/ 12 h 333"/>
                <a:gd name="T10" fmla="*/ 216 w 312"/>
                <a:gd name="T11" fmla="*/ 0 h 333"/>
                <a:gd name="T12" fmla="*/ 259 w 312"/>
                <a:gd name="T13" fmla="*/ 10 h 333"/>
                <a:gd name="T14" fmla="*/ 291 w 312"/>
                <a:gd name="T15" fmla="*/ 37 h 333"/>
                <a:gd name="T16" fmla="*/ 309 w 312"/>
                <a:gd name="T17" fmla="*/ 78 h 333"/>
                <a:gd name="T18" fmla="*/ 309 w 312"/>
                <a:gd name="T19" fmla="*/ 128 h 333"/>
                <a:gd name="T20" fmla="*/ 291 w 312"/>
                <a:gd name="T21" fmla="*/ 180 h 333"/>
                <a:gd name="T22" fmla="*/ 259 w 312"/>
                <a:gd name="T23" fmla="*/ 220 h 333"/>
                <a:gd name="T24" fmla="*/ 217 w 312"/>
                <a:gd name="T25" fmla="*/ 247 h 333"/>
                <a:gd name="T26" fmla="*/ 170 w 312"/>
                <a:gd name="T27" fmla="*/ 257 h 333"/>
                <a:gd name="T28" fmla="*/ 123 w 312"/>
                <a:gd name="T29" fmla="*/ 245 h 333"/>
                <a:gd name="T30" fmla="*/ 99 w 312"/>
                <a:gd name="T31" fmla="*/ 216 h 333"/>
                <a:gd name="T32" fmla="*/ 78 w 312"/>
                <a:gd name="T33" fmla="*/ 333 h 333"/>
                <a:gd name="T34" fmla="*/ 0 w 312"/>
                <a:gd name="T35" fmla="*/ 333 h 333"/>
                <a:gd name="T36" fmla="*/ 114 w 312"/>
                <a:gd name="T37" fmla="*/ 128 h 333"/>
                <a:gd name="T38" fmla="*/ 114 w 312"/>
                <a:gd name="T39" fmla="*/ 153 h 333"/>
                <a:gd name="T40" fmla="*/ 123 w 312"/>
                <a:gd name="T41" fmla="*/ 172 h 333"/>
                <a:gd name="T42" fmla="*/ 139 w 312"/>
                <a:gd name="T43" fmla="*/ 186 h 333"/>
                <a:gd name="T44" fmla="*/ 162 w 312"/>
                <a:gd name="T45" fmla="*/ 191 h 333"/>
                <a:gd name="T46" fmla="*/ 186 w 312"/>
                <a:gd name="T47" fmla="*/ 186 h 333"/>
                <a:gd name="T48" fmla="*/ 207 w 312"/>
                <a:gd name="T49" fmla="*/ 172 h 333"/>
                <a:gd name="T50" fmla="*/ 222 w 312"/>
                <a:gd name="T51" fmla="*/ 153 h 333"/>
                <a:gd name="T52" fmla="*/ 231 w 312"/>
                <a:gd name="T53" fmla="*/ 128 h 333"/>
                <a:gd name="T54" fmla="*/ 231 w 312"/>
                <a:gd name="T55" fmla="*/ 104 h 333"/>
                <a:gd name="T56" fmla="*/ 222 w 312"/>
                <a:gd name="T57" fmla="*/ 85 h 333"/>
                <a:gd name="T58" fmla="*/ 206 w 312"/>
                <a:gd name="T59" fmla="*/ 71 h 333"/>
                <a:gd name="T60" fmla="*/ 183 w 312"/>
                <a:gd name="T61" fmla="*/ 66 h 333"/>
                <a:gd name="T62" fmla="*/ 159 w 312"/>
                <a:gd name="T63" fmla="*/ 71 h 333"/>
                <a:gd name="T64" fmla="*/ 138 w 312"/>
                <a:gd name="T65" fmla="*/ 85 h 333"/>
                <a:gd name="T66" fmla="*/ 123 w 312"/>
                <a:gd name="T67" fmla="*/ 104 h 333"/>
                <a:gd name="T68" fmla="*/ 114 w 312"/>
                <a:gd name="T69" fmla="*/ 128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12" h="333">
                  <a:moveTo>
                    <a:pt x="0" y="333"/>
                  </a:moveTo>
                  <a:cubicBezTo>
                    <a:pt x="58" y="6"/>
                    <a:pt x="58" y="6"/>
                    <a:pt x="58" y="6"/>
                  </a:cubicBezTo>
                  <a:cubicBezTo>
                    <a:pt x="136" y="6"/>
                    <a:pt x="136" y="6"/>
                    <a:pt x="136" y="6"/>
                  </a:cubicBezTo>
                  <a:cubicBezTo>
                    <a:pt x="129" y="41"/>
                    <a:pt x="129" y="41"/>
                    <a:pt x="129" y="41"/>
                  </a:cubicBezTo>
                  <a:cubicBezTo>
                    <a:pt x="137" y="30"/>
                    <a:pt x="149" y="20"/>
                    <a:pt x="164" y="12"/>
                  </a:cubicBezTo>
                  <a:cubicBezTo>
                    <a:pt x="179" y="4"/>
                    <a:pt x="196" y="0"/>
                    <a:pt x="216" y="0"/>
                  </a:cubicBezTo>
                  <a:cubicBezTo>
                    <a:pt x="232" y="0"/>
                    <a:pt x="246" y="3"/>
                    <a:pt x="259" y="10"/>
                  </a:cubicBezTo>
                  <a:cubicBezTo>
                    <a:pt x="272" y="16"/>
                    <a:pt x="283" y="26"/>
                    <a:pt x="291" y="37"/>
                  </a:cubicBezTo>
                  <a:cubicBezTo>
                    <a:pt x="300" y="48"/>
                    <a:pt x="306" y="62"/>
                    <a:pt x="309" y="78"/>
                  </a:cubicBezTo>
                  <a:cubicBezTo>
                    <a:pt x="312" y="93"/>
                    <a:pt x="312" y="110"/>
                    <a:pt x="309" y="128"/>
                  </a:cubicBezTo>
                  <a:cubicBezTo>
                    <a:pt x="305" y="147"/>
                    <a:pt x="300" y="164"/>
                    <a:pt x="291" y="180"/>
                  </a:cubicBezTo>
                  <a:cubicBezTo>
                    <a:pt x="282" y="195"/>
                    <a:pt x="271" y="209"/>
                    <a:pt x="259" y="220"/>
                  </a:cubicBezTo>
                  <a:cubicBezTo>
                    <a:pt x="247" y="232"/>
                    <a:pt x="232" y="241"/>
                    <a:pt x="217" y="247"/>
                  </a:cubicBezTo>
                  <a:cubicBezTo>
                    <a:pt x="202" y="254"/>
                    <a:pt x="186" y="257"/>
                    <a:pt x="170" y="257"/>
                  </a:cubicBezTo>
                  <a:cubicBezTo>
                    <a:pt x="151" y="257"/>
                    <a:pt x="135" y="253"/>
                    <a:pt x="123" y="245"/>
                  </a:cubicBezTo>
                  <a:cubicBezTo>
                    <a:pt x="111" y="237"/>
                    <a:pt x="103" y="227"/>
                    <a:pt x="99" y="216"/>
                  </a:cubicBezTo>
                  <a:cubicBezTo>
                    <a:pt x="78" y="333"/>
                    <a:pt x="78" y="333"/>
                    <a:pt x="78" y="333"/>
                  </a:cubicBezTo>
                  <a:lnTo>
                    <a:pt x="0" y="333"/>
                  </a:lnTo>
                  <a:close/>
                  <a:moveTo>
                    <a:pt x="114" y="128"/>
                  </a:moveTo>
                  <a:cubicBezTo>
                    <a:pt x="112" y="137"/>
                    <a:pt x="112" y="145"/>
                    <a:pt x="114" y="153"/>
                  </a:cubicBezTo>
                  <a:cubicBezTo>
                    <a:pt x="116" y="160"/>
                    <a:pt x="118" y="167"/>
                    <a:pt x="123" y="172"/>
                  </a:cubicBezTo>
                  <a:cubicBezTo>
                    <a:pt x="127" y="178"/>
                    <a:pt x="132" y="182"/>
                    <a:pt x="139" y="186"/>
                  </a:cubicBezTo>
                  <a:cubicBezTo>
                    <a:pt x="145" y="189"/>
                    <a:pt x="153" y="191"/>
                    <a:pt x="162" y="191"/>
                  </a:cubicBezTo>
                  <a:cubicBezTo>
                    <a:pt x="170" y="191"/>
                    <a:pt x="179" y="189"/>
                    <a:pt x="186" y="186"/>
                  </a:cubicBezTo>
                  <a:cubicBezTo>
                    <a:pt x="194" y="182"/>
                    <a:pt x="201" y="178"/>
                    <a:pt x="207" y="172"/>
                  </a:cubicBezTo>
                  <a:cubicBezTo>
                    <a:pt x="213" y="167"/>
                    <a:pt x="218" y="160"/>
                    <a:pt x="222" y="153"/>
                  </a:cubicBezTo>
                  <a:cubicBezTo>
                    <a:pt x="227" y="145"/>
                    <a:pt x="229" y="137"/>
                    <a:pt x="231" y="128"/>
                  </a:cubicBezTo>
                  <a:cubicBezTo>
                    <a:pt x="233" y="120"/>
                    <a:pt x="232" y="112"/>
                    <a:pt x="231" y="104"/>
                  </a:cubicBezTo>
                  <a:cubicBezTo>
                    <a:pt x="229" y="97"/>
                    <a:pt x="227" y="90"/>
                    <a:pt x="222" y="85"/>
                  </a:cubicBezTo>
                  <a:cubicBezTo>
                    <a:pt x="218" y="79"/>
                    <a:pt x="213" y="74"/>
                    <a:pt x="206" y="71"/>
                  </a:cubicBezTo>
                  <a:cubicBezTo>
                    <a:pt x="200" y="68"/>
                    <a:pt x="192" y="66"/>
                    <a:pt x="183" y="66"/>
                  </a:cubicBezTo>
                  <a:cubicBezTo>
                    <a:pt x="175" y="66"/>
                    <a:pt x="167" y="68"/>
                    <a:pt x="159" y="71"/>
                  </a:cubicBezTo>
                  <a:cubicBezTo>
                    <a:pt x="151" y="74"/>
                    <a:pt x="144" y="79"/>
                    <a:pt x="138" y="85"/>
                  </a:cubicBezTo>
                  <a:cubicBezTo>
                    <a:pt x="132" y="90"/>
                    <a:pt x="127" y="97"/>
                    <a:pt x="123" y="104"/>
                  </a:cubicBezTo>
                  <a:cubicBezTo>
                    <a:pt x="118" y="112"/>
                    <a:pt x="115" y="120"/>
                    <a:pt x="114" y="128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70"/>
            </a:p>
          </p:txBody>
        </p:sp>
        <p:sp>
          <p:nvSpPr>
            <p:cNvPr id="44" name="Freeform 33"/>
            <p:cNvSpPr>
              <a:spLocks noEditPoints="1"/>
            </p:cNvSpPr>
            <p:nvPr/>
          </p:nvSpPr>
          <p:spPr bwMode="auto">
            <a:xfrm>
              <a:off x="5172" y="920"/>
              <a:ext cx="250" cy="240"/>
            </a:xfrm>
            <a:custGeom>
              <a:avLst/>
              <a:gdLst>
                <a:gd name="T0" fmla="*/ 3 w 278"/>
                <a:gd name="T1" fmla="*/ 129 h 259"/>
                <a:gd name="T2" fmla="*/ 21 w 278"/>
                <a:gd name="T3" fmla="*/ 80 h 259"/>
                <a:gd name="T4" fmla="*/ 55 w 278"/>
                <a:gd name="T5" fmla="*/ 39 h 259"/>
                <a:gd name="T6" fmla="*/ 103 w 278"/>
                <a:gd name="T7" fmla="*/ 11 h 259"/>
                <a:gd name="T8" fmla="*/ 162 w 278"/>
                <a:gd name="T9" fmla="*/ 0 h 259"/>
                <a:gd name="T10" fmla="*/ 217 w 278"/>
                <a:gd name="T11" fmla="*/ 11 h 259"/>
                <a:gd name="T12" fmla="*/ 255 w 278"/>
                <a:gd name="T13" fmla="*/ 39 h 259"/>
                <a:gd name="T14" fmla="*/ 275 w 278"/>
                <a:gd name="T15" fmla="*/ 80 h 259"/>
                <a:gd name="T16" fmla="*/ 275 w 278"/>
                <a:gd name="T17" fmla="*/ 129 h 259"/>
                <a:gd name="T18" fmla="*/ 257 w 278"/>
                <a:gd name="T19" fmla="*/ 179 h 259"/>
                <a:gd name="T20" fmla="*/ 223 w 278"/>
                <a:gd name="T21" fmla="*/ 220 h 259"/>
                <a:gd name="T22" fmla="*/ 176 w 278"/>
                <a:gd name="T23" fmla="*/ 248 h 259"/>
                <a:gd name="T24" fmla="*/ 116 w 278"/>
                <a:gd name="T25" fmla="*/ 259 h 259"/>
                <a:gd name="T26" fmla="*/ 61 w 278"/>
                <a:gd name="T27" fmla="*/ 248 h 259"/>
                <a:gd name="T28" fmla="*/ 23 w 278"/>
                <a:gd name="T29" fmla="*/ 220 h 259"/>
                <a:gd name="T30" fmla="*/ 4 w 278"/>
                <a:gd name="T31" fmla="*/ 179 h 259"/>
                <a:gd name="T32" fmla="*/ 3 w 278"/>
                <a:gd name="T33" fmla="*/ 129 h 259"/>
                <a:gd name="T34" fmla="*/ 81 w 278"/>
                <a:gd name="T35" fmla="*/ 129 h 259"/>
                <a:gd name="T36" fmla="*/ 81 w 278"/>
                <a:gd name="T37" fmla="*/ 154 h 259"/>
                <a:gd name="T38" fmla="*/ 89 w 278"/>
                <a:gd name="T39" fmla="*/ 174 h 259"/>
                <a:gd name="T40" fmla="*/ 105 w 278"/>
                <a:gd name="T41" fmla="*/ 188 h 259"/>
                <a:gd name="T42" fmla="*/ 127 w 278"/>
                <a:gd name="T43" fmla="*/ 193 h 259"/>
                <a:gd name="T44" fmla="*/ 153 w 278"/>
                <a:gd name="T45" fmla="*/ 188 h 259"/>
                <a:gd name="T46" fmla="*/ 174 w 278"/>
                <a:gd name="T47" fmla="*/ 174 h 259"/>
                <a:gd name="T48" fmla="*/ 189 w 278"/>
                <a:gd name="T49" fmla="*/ 154 h 259"/>
                <a:gd name="T50" fmla="*/ 198 w 278"/>
                <a:gd name="T51" fmla="*/ 129 h 259"/>
                <a:gd name="T52" fmla="*/ 198 w 278"/>
                <a:gd name="T53" fmla="*/ 105 h 259"/>
                <a:gd name="T54" fmla="*/ 189 w 278"/>
                <a:gd name="T55" fmla="*/ 85 h 259"/>
                <a:gd name="T56" fmla="*/ 173 w 278"/>
                <a:gd name="T57" fmla="*/ 72 h 259"/>
                <a:gd name="T58" fmla="*/ 150 w 278"/>
                <a:gd name="T59" fmla="*/ 67 h 259"/>
                <a:gd name="T60" fmla="*/ 125 w 278"/>
                <a:gd name="T61" fmla="*/ 72 h 259"/>
                <a:gd name="T62" fmla="*/ 104 w 278"/>
                <a:gd name="T63" fmla="*/ 85 h 259"/>
                <a:gd name="T64" fmla="*/ 89 w 278"/>
                <a:gd name="T65" fmla="*/ 105 h 259"/>
                <a:gd name="T66" fmla="*/ 81 w 278"/>
                <a:gd name="T67" fmla="*/ 129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78" h="259">
                  <a:moveTo>
                    <a:pt x="3" y="129"/>
                  </a:moveTo>
                  <a:cubicBezTo>
                    <a:pt x="6" y="112"/>
                    <a:pt x="12" y="95"/>
                    <a:pt x="21" y="80"/>
                  </a:cubicBezTo>
                  <a:cubicBezTo>
                    <a:pt x="30" y="64"/>
                    <a:pt x="41" y="51"/>
                    <a:pt x="55" y="39"/>
                  </a:cubicBezTo>
                  <a:cubicBezTo>
                    <a:pt x="69" y="27"/>
                    <a:pt x="85" y="18"/>
                    <a:pt x="103" y="11"/>
                  </a:cubicBezTo>
                  <a:cubicBezTo>
                    <a:pt x="121" y="4"/>
                    <a:pt x="141" y="0"/>
                    <a:pt x="162" y="0"/>
                  </a:cubicBezTo>
                  <a:cubicBezTo>
                    <a:pt x="183" y="0"/>
                    <a:pt x="202" y="4"/>
                    <a:pt x="217" y="11"/>
                  </a:cubicBezTo>
                  <a:cubicBezTo>
                    <a:pt x="233" y="18"/>
                    <a:pt x="246" y="27"/>
                    <a:pt x="255" y="39"/>
                  </a:cubicBezTo>
                  <a:cubicBezTo>
                    <a:pt x="265" y="51"/>
                    <a:pt x="271" y="64"/>
                    <a:pt x="275" y="80"/>
                  </a:cubicBezTo>
                  <a:cubicBezTo>
                    <a:pt x="278" y="95"/>
                    <a:pt x="278" y="112"/>
                    <a:pt x="275" y="129"/>
                  </a:cubicBezTo>
                  <a:cubicBezTo>
                    <a:pt x="272" y="147"/>
                    <a:pt x="266" y="164"/>
                    <a:pt x="257" y="179"/>
                  </a:cubicBezTo>
                  <a:cubicBezTo>
                    <a:pt x="248" y="195"/>
                    <a:pt x="237" y="209"/>
                    <a:pt x="223" y="220"/>
                  </a:cubicBezTo>
                  <a:cubicBezTo>
                    <a:pt x="210" y="232"/>
                    <a:pt x="194" y="241"/>
                    <a:pt x="176" y="248"/>
                  </a:cubicBezTo>
                  <a:cubicBezTo>
                    <a:pt x="157" y="255"/>
                    <a:pt x="138" y="259"/>
                    <a:pt x="116" y="259"/>
                  </a:cubicBezTo>
                  <a:cubicBezTo>
                    <a:pt x="95" y="259"/>
                    <a:pt x="77" y="255"/>
                    <a:pt x="61" y="248"/>
                  </a:cubicBezTo>
                  <a:cubicBezTo>
                    <a:pt x="46" y="241"/>
                    <a:pt x="33" y="232"/>
                    <a:pt x="23" y="220"/>
                  </a:cubicBezTo>
                  <a:cubicBezTo>
                    <a:pt x="14" y="209"/>
                    <a:pt x="7" y="195"/>
                    <a:pt x="4" y="179"/>
                  </a:cubicBezTo>
                  <a:cubicBezTo>
                    <a:pt x="0" y="164"/>
                    <a:pt x="0" y="147"/>
                    <a:pt x="3" y="129"/>
                  </a:cubicBezTo>
                  <a:moveTo>
                    <a:pt x="81" y="129"/>
                  </a:moveTo>
                  <a:cubicBezTo>
                    <a:pt x="79" y="138"/>
                    <a:pt x="79" y="146"/>
                    <a:pt x="81" y="154"/>
                  </a:cubicBezTo>
                  <a:cubicBezTo>
                    <a:pt x="82" y="162"/>
                    <a:pt x="85" y="168"/>
                    <a:pt x="89" y="174"/>
                  </a:cubicBezTo>
                  <a:cubicBezTo>
                    <a:pt x="93" y="180"/>
                    <a:pt x="98" y="184"/>
                    <a:pt x="105" y="188"/>
                  </a:cubicBezTo>
                  <a:cubicBezTo>
                    <a:pt x="111" y="191"/>
                    <a:pt x="119" y="193"/>
                    <a:pt x="127" y="193"/>
                  </a:cubicBezTo>
                  <a:cubicBezTo>
                    <a:pt x="136" y="193"/>
                    <a:pt x="145" y="191"/>
                    <a:pt x="153" y="188"/>
                  </a:cubicBezTo>
                  <a:cubicBezTo>
                    <a:pt x="160" y="184"/>
                    <a:pt x="167" y="180"/>
                    <a:pt x="174" y="174"/>
                  </a:cubicBezTo>
                  <a:cubicBezTo>
                    <a:pt x="180" y="168"/>
                    <a:pt x="185" y="162"/>
                    <a:pt x="189" y="154"/>
                  </a:cubicBezTo>
                  <a:cubicBezTo>
                    <a:pt x="193" y="147"/>
                    <a:pt x="196" y="138"/>
                    <a:pt x="198" y="129"/>
                  </a:cubicBezTo>
                  <a:cubicBezTo>
                    <a:pt x="199" y="121"/>
                    <a:pt x="199" y="113"/>
                    <a:pt x="198" y="105"/>
                  </a:cubicBezTo>
                  <a:cubicBezTo>
                    <a:pt x="196" y="98"/>
                    <a:pt x="193" y="91"/>
                    <a:pt x="189" y="85"/>
                  </a:cubicBezTo>
                  <a:cubicBezTo>
                    <a:pt x="185" y="80"/>
                    <a:pt x="180" y="75"/>
                    <a:pt x="173" y="72"/>
                  </a:cubicBezTo>
                  <a:cubicBezTo>
                    <a:pt x="166" y="68"/>
                    <a:pt x="159" y="67"/>
                    <a:pt x="150" y="67"/>
                  </a:cubicBezTo>
                  <a:cubicBezTo>
                    <a:pt x="141" y="67"/>
                    <a:pt x="133" y="68"/>
                    <a:pt x="125" y="72"/>
                  </a:cubicBezTo>
                  <a:cubicBezTo>
                    <a:pt x="117" y="75"/>
                    <a:pt x="110" y="80"/>
                    <a:pt x="104" y="85"/>
                  </a:cubicBezTo>
                  <a:cubicBezTo>
                    <a:pt x="98" y="91"/>
                    <a:pt x="93" y="98"/>
                    <a:pt x="89" y="105"/>
                  </a:cubicBezTo>
                  <a:cubicBezTo>
                    <a:pt x="85" y="113"/>
                    <a:pt x="82" y="121"/>
                    <a:pt x="81" y="129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70"/>
            </a:p>
          </p:txBody>
        </p:sp>
        <p:sp>
          <p:nvSpPr>
            <p:cNvPr id="45" name="Freeform 34"/>
            <p:cNvSpPr>
              <a:spLocks/>
            </p:cNvSpPr>
            <p:nvPr/>
          </p:nvSpPr>
          <p:spPr bwMode="auto">
            <a:xfrm>
              <a:off x="5601" y="851"/>
              <a:ext cx="148" cy="307"/>
            </a:xfrm>
            <a:custGeom>
              <a:avLst/>
              <a:gdLst>
                <a:gd name="T0" fmla="*/ 32 w 165"/>
                <a:gd name="T1" fmla="*/ 81 h 330"/>
                <a:gd name="T2" fmla="*/ 46 w 165"/>
                <a:gd name="T3" fmla="*/ 0 h 330"/>
                <a:gd name="T4" fmla="*/ 124 w 165"/>
                <a:gd name="T5" fmla="*/ 0 h 330"/>
                <a:gd name="T6" fmla="*/ 110 w 165"/>
                <a:gd name="T7" fmla="*/ 81 h 330"/>
                <a:gd name="T8" fmla="*/ 165 w 165"/>
                <a:gd name="T9" fmla="*/ 81 h 330"/>
                <a:gd name="T10" fmla="*/ 155 w 165"/>
                <a:gd name="T11" fmla="*/ 139 h 330"/>
                <a:gd name="T12" fmla="*/ 99 w 165"/>
                <a:gd name="T13" fmla="*/ 139 h 330"/>
                <a:gd name="T14" fmla="*/ 84 w 165"/>
                <a:gd name="T15" fmla="*/ 226 h 330"/>
                <a:gd name="T16" fmla="*/ 83 w 165"/>
                <a:gd name="T17" fmla="*/ 248 h 330"/>
                <a:gd name="T18" fmla="*/ 88 w 165"/>
                <a:gd name="T19" fmla="*/ 260 h 330"/>
                <a:gd name="T20" fmla="*/ 98 w 165"/>
                <a:gd name="T21" fmla="*/ 266 h 330"/>
                <a:gd name="T22" fmla="*/ 112 w 165"/>
                <a:gd name="T23" fmla="*/ 267 h 330"/>
                <a:gd name="T24" fmla="*/ 125 w 165"/>
                <a:gd name="T25" fmla="*/ 267 h 330"/>
                <a:gd name="T26" fmla="*/ 139 w 165"/>
                <a:gd name="T27" fmla="*/ 266 h 330"/>
                <a:gd name="T28" fmla="*/ 128 w 165"/>
                <a:gd name="T29" fmla="*/ 326 h 330"/>
                <a:gd name="T30" fmla="*/ 106 w 165"/>
                <a:gd name="T31" fmla="*/ 329 h 330"/>
                <a:gd name="T32" fmla="*/ 75 w 165"/>
                <a:gd name="T33" fmla="*/ 330 h 330"/>
                <a:gd name="T34" fmla="*/ 46 w 165"/>
                <a:gd name="T35" fmla="*/ 328 h 330"/>
                <a:gd name="T36" fmla="*/ 20 w 165"/>
                <a:gd name="T37" fmla="*/ 318 h 330"/>
                <a:gd name="T38" fmla="*/ 3 w 165"/>
                <a:gd name="T39" fmla="*/ 292 h 330"/>
                <a:gd name="T40" fmla="*/ 3 w 165"/>
                <a:gd name="T41" fmla="*/ 244 h 330"/>
                <a:gd name="T42" fmla="*/ 22 w 165"/>
                <a:gd name="T43" fmla="*/ 139 h 330"/>
                <a:gd name="T44" fmla="*/ 32 w 165"/>
                <a:gd name="T45" fmla="*/ 81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5" h="330">
                  <a:moveTo>
                    <a:pt x="32" y="81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0" y="81"/>
                    <a:pt x="110" y="81"/>
                    <a:pt x="110" y="81"/>
                  </a:cubicBezTo>
                  <a:cubicBezTo>
                    <a:pt x="165" y="81"/>
                    <a:pt x="165" y="81"/>
                    <a:pt x="165" y="81"/>
                  </a:cubicBezTo>
                  <a:cubicBezTo>
                    <a:pt x="155" y="139"/>
                    <a:pt x="155" y="139"/>
                    <a:pt x="155" y="139"/>
                  </a:cubicBezTo>
                  <a:cubicBezTo>
                    <a:pt x="99" y="139"/>
                    <a:pt x="99" y="139"/>
                    <a:pt x="99" y="139"/>
                  </a:cubicBezTo>
                  <a:cubicBezTo>
                    <a:pt x="84" y="226"/>
                    <a:pt x="84" y="226"/>
                    <a:pt x="84" y="226"/>
                  </a:cubicBezTo>
                  <a:cubicBezTo>
                    <a:pt x="82" y="235"/>
                    <a:pt x="82" y="242"/>
                    <a:pt x="83" y="248"/>
                  </a:cubicBezTo>
                  <a:cubicBezTo>
                    <a:pt x="83" y="253"/>
                    <a:pt x="85" y="257"/>
                    <a:pt x="88" y="260"/>
                  </a:cubicBezTo>
                  <a:cubicBezTo>
                    <a:pt x="90" y="263"/>
                    <a:pt x="93" y="265"/>
                    <a:pt x="98" y="266"/>
                  </a:cubicBezTo>
                  <a:cubicBezTo>
                    <a:pt x="102" y="267"/>
                    <a:pt x="107" y="267"/>
                    <a:pt x="112" y="267"/>
                  </a:cubicBezTo>
                  <a:cubicBezTo>
                    <a:pt x="116" y="267"/>
                    <a:pt x="120" y="267"/>
                    <a:pt x="125" y="267"/>
                  </a:cubicBezTo>
                  <a:cubicBezTo>
                    <a:pt x="130" y="267"/>
                    <a:pt x="135" y="266"/>
                    <a:pt x="139" y="266"/>
                  </a:cubicBezTo>
                  <a:cubicBezTo>
                    <a:pt x="128" y="326"/>
                    <a:pt x="128" y="326"/>
                    <a:pt x="128" y="326"/>
                  </a:cubicBezTo>
                  <a:cubicBezTo>
                    <a:pt x="122" y="327"/>
                    <a:pt x="115" y="328"/>
                    <a:pt x="106" y="329"/>
                  </a:cubicBezTo>
                  <a:cubicBezTo>
                    <a:pt x="97" y="330"/>
                    <a:pt x="87" y="330"/>
                    <a:pt x="75" y="330"/>
                  </a:cubicBezTo>
                  <a:cubicBezTo>
                    <a:pt x="66" y="330"/>
                    <a:pt x="56" y="329"/>
                    <a:pt x="46" y="328"/>
                  </a:cubicBezTo>
                  <a:cubicBezTo>
                    <a:pt x="37" y="327"/>
                    <a:pt x="28" y="323"/>
                    <a:pt x="20" y="318"/>
                  </a:cubicBezTo>
                  <a:cubicBezTo>
                    <a:pt x="13" y="312"/>
                    <a:pt x="7" y="303"/>
                    <a:pt x="3" y="292"/>
                  </a:cubicBezTo>
                  <a:cubicBezTo>
                    <a:pt x="0" y="280"/>
                    <a:pt x="0" y="264"/>
                    <a:pt x="3" y="244"/>
                  </a:cubicBezTo>
                  <a:cubicBezTo>
                    <a:pt x="22" y="139"/>
                    <a:pt x="22" y="139"/>
                    <a:pt x="22" y="139"/>
                  </a:cubicBezTo>
                  <a:lnTo>
                    <a:pt x="32" y="8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70"/>
            </a:p>
          </p:txBody>
        </p:sp>
        <p:sp>
          <p:nvSpPr>
            <p:cNvPr id="46" name="Freeform 35"/>
            <p:cNvSpPr>
              <a:spLocks/>
            </p:cNvSpPr>
            <p:nvPr/>
          </p:nvSpPr>
          <p:spPr bwMode="auto">
            <a:xfrm>
              <a:off x="4643" y="839"/>
              <a:ext cx="246" cy="324"/>
            </a:xfrm>
            <a:custGeom>
              <a:avLst/>
              <a:gdLst>
                <a:gd name="T0" fmla="*/ 271 w 274"/>
                <a:gd name="T1" fmla="*/ 67 h 349"/>
                <a:gd name="T2" fmla="*/ 254 w 274"/>
                <a:gd name="T3" fmla="*/ 33 h 349"/>
                <a:gd name="T4" fmla="*/ 221 w 274"/>
                <a:gd name="T5" fmla="*/ 9 h 349"/>
                <a:gd name="T6" fmla="*/ 171 w 274"/>
                <a:gd name="T7" fmla="*/ 0 h 349"/>
                <a:gd name="T8" fmla="*/ 126 w 274"/>
                <a:gd name="T9" fmla="*/ 6 h 349"/>
                <a:gd name="T10" fmla="*/ 85 w 274"/>
                <a:gd name="T11" fmla="*/ 24 h 349"/>
                <a:gd name="T12" fmla="*/ 53 w 274"/>
                <a:gd name="T13" fmla="*/ 55 h 349"/>
                <a:gd name="T14" fmla="*/ 35 w 274"/>
                <a:gd name="T15" fmla="*/ 98 h 349"/>
                <a:gd name="T16" fmla="*/ 38 w 274"/>
                <a:gd name="T17" fmla="*/ 140 h 349"/>
                <a:gd name="T18" fmla="*/ 58 w 274"/>
                <a:gd name="T19" fmla="*/ 169 h 349"/>
                <a:gd name="T20" fmla="*/ 90 w 274"/>
                <a:gd name="T21" fmla="*/ 189 h 349"/>
                <a:gd name="T22" fmla="*/ 129 w 274"/>
                <a:gd name="T23" fmla="*/ 205 h 349"/>
                <a:gd name="T24" fmla="*/ 147 w 274"/>
                <a:gd name="T25" fmla="*/ 213 h 349"/>
                <a:gd name="T26" fmla="*/ 161 w 274"/>
                <a:gd name="T27" fmla="*/ 222 h 349"/>
                <a:gd name="T28" fmla="*/ 169 w 274"/>
                <a:gd name="T29" fmla="*/ 232 h 349"/>
                <a:gd name="T30" fmla="*/ 170 w 274"/>
                <a:gd name="T31" fmla="*/ 247 h 349"/>
                <a:gd name="T32" fmla="*/ 155 w 274"/>
                <a:gd name="T33" fmla="*/ 272 h 349"/>
                <a:gd name="T34" fmla="*/ 124 w 274"/>
                <a:gd name="T35" fmla="*/ 281 h 349"/>
                <a:gd name="T36" fmla="*/ 93 w 274"/>
                <a:gd name="T37" fmla="*/ 267 h 349"/>
                <a:gd name="T38" fmla="*/ 86 w 274"/>
                <a:gd name="T39" fmla="*/ 229 h 349"/>
                <a:gd name="T40" fmla="*/ 3 w 274"/>
                <a:gd name="T41" fmla="*/ 229 h 349"/>
                <a:gd name="T42" fmla="*/ 4 w 274"/>
                <a:gd name="T43" fmla="*/ 280 h 349"/>
                <a:gd name="T44" fmla="*/ 24 w 274"/>
                <a:gd name="T45" fmla="*/ 318 h 349"/>
                <a:gd name="T46" fmla="*/ 60 w 274"/>
                <a:gd name="T47" fmla="*/ 341 h 349"/>
                <a:gd name="T48" fmla="*/ 110 w 274"/>
                <a:gd name="T49" fmla="*/ 349 h 349"/>
                <a:gd name="T50" fmla="*/ 161 w 274"/>
                <a:gd name="T51" fmla="*/ 342 h 349"/>
                <a:gd name="T52" fmla="*/ 204 w 274"/>
                <a:gd name="T53" fmla="*/ 321 h 349"/>
                <a:gd name="T54" fmla="*/ 236 w 274"/>
                <a:gd name="T55" fmla="*/ 287 h 349"/>
                <a:gd name="T56" fmla="*/ 253 w 274"/>
                <a:gd name="T57" fmla="*/ 243 h 349"/>
                <a:gd name="T58" fmla="*/ 251 w 274"/>
                <a:gd name="T59" fmla="*/ 199 h 349"/>
                <a:gd name="T60" fmla="*/ 229 w 274"/>
                <a:gd name="T61" fmla="*/ 169 h 349"/>
                <a:gd name="T62" fmla="*/ 195 w 274"/>
                <a:gd name="T63" fmla="*/ 149 h 349"/>
                <a:gd name="T64" fmla="*/ 156 w 274"/>
                <a:gd name="T65" fmla="*/ 133 h 349"/>
                <a:gd name="T66" fmla="*/ 126 w 274"/>
                <a:gd name="T67" fmla="*/ 116 h 349"/>
                <a:gd name="T68" fmla="*/ 119 w 274"/>
                <a:gd name="T69" fmla="*/ 94 h 349"/>
                <a:gd name="T70" fmla="*/ 133 w 274"/>
                <a:gd name="T71" fmla="*/ 73 h 349"/>
                <a:gd name="T72" fmla="*/ 159 w 274"/>
                <a:gd name="T73" fmla="*/ 65 h 349"/>
                <a:gd name="T74" fmla="*/ 184 w 274"/>
                <a:gd name="T75" fmla="*/ 76 h 349"/>
                <a:gd name="T76" fmla="*/ 188 w 274"/>
                <a:gd name="T77" fmla="*/ 108 h 349"/>
                <a:gd name="T78" fmla="*/ 272 w 274"/>
                <a:gd name="T79" fmla="*/ 108 h 349"/>
                <a:gd name="T80" fmla="*/ 271 w 274"/>
                <a:gd name="T81" fmla="*/ 67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74" h="349">
                  <a:moveTo>
                    <a:pt x="271" y="67"/>
                  </a:moveTo>
                  <a:cubicBezTo>
                    <a:pt x="268" y="54"/>
                    <a:pt x="263" y="42"/>
                    <a:pt x="254" y="33"/>
                  </a:cubicBezTo>
                  <a:cubicBezTo>
                    <a:pt x="246" y="23"/>
                    <a:pt x="235" y="15"/>
                    <a:pt x="221" y="9"/>
                  </a:cubicBezTo>
                  <a:cubicBezTo>
                    <a:pt x="207" y="3"/>
                    <a:pt x="191" y="0"/>
                    <a:pt x="171" y="0"/>
                  </a:cubicBezTo>
                  <a:cubicBezTo>
                    <a:pt x="156" y="0"/>
                    <a:pt x="141" y="2"/>
                    <a:pt x="126" y="6"/>
                  </a:cubicBezTo>
                  <a:cubicBezTo>
                    <a:pt x="111" y="10"/>
                    <a:pt x="97" y="16"/>
                    <a:pt x="85" y="24"/>
                  </a:cubicBezTo>
                  <a:cubicBezTo>
                    <a:pt x="72" y="32"/>
                    <a:pt x="62" y="42"/>
                    <a:pt x="53" y="55"/>
                  </a:cubicBezTo>
                  <a:cubicBezTo>
                    <a:pt x="44" y="67"/>
                    <a:pt x="38" y="82"/>
                    <a:pt x="35" y="98"/>
                  </a:cubicBezTo>
                  <a:cubicBezTo>
                    <a:pt x="32" y="115"/>
                    <a:pt x="33" y="129"/>
                    <a:pt x="38" y="140"/>
                  </a:cubicBezTo>
                  <a:cubicBezTo>
                    <a:pt x="42" y="151"/>
                    <a:pt x="49" y="161"/>
                    <a:pt x="58" y="169"/>
                  </a:cubicBezTo>
                  <a:cubicBezTo>
                    <a:pt x="67" y="177"/>
                    <a:pt x="78" y="183"/>
                    <a:pt x="90" y="189"/>
                  </a:cubicBezTo>
                  <a:cubicBezTo>
                    <a:pt x="102" y="195"/>
                    <a:pt x="115" y="200"/>
                    <a:pt x="129" y="205"/>
                  </a:cubicBezTo>
                  <a:cubicBezTo>
                    <a:pt x="135" y="208"/>
                    <a:pt x="142" y="211"/>
                    <a:pt x="147" y="213"/>
                  </a:cubicBezTo>
                  <a:cubicBezTo>
                    <a:pt x="153" y="216"/>
                    <a:pt x="157" y="219"/>
                    <a:pt x="161" y="222"/>
                  </a:cubicBezTo>
                  <a:cubicBezTo>
                    <a:pt x="165" y="225"/>
                    <a:pt x="167" y="229"/>
                    <a:pt x="169" y="232"/>
                  </a:cubicBezTo>
                  <a:cubicBezTo>
                    <a:pt x="170" y="236"/>
                    <a:pt x="170" y="241"/>
                    <a:pt x="170" y="247"/>
                  </a:cubicBezTo>
                  <a:cubicBezTo>
                    <a:pt x="168" y="257"/>
                    <a:pt x="163" y="265"/>
                    <a:pt x="155" y="272"/>
                  </a:cubicBezTo>
                  <a:cubicBezTo>
                    <a:pt x="146" y="278"/>
                    <a:pt x="136" y="281"/>
                    <a:pt x="124" y="281"/>
                  </a:cubicBezTo>
                  <a:cubicBezTo>
                    <a:pt x="111" y="281"/>
                    <a:pt x="100" y="276"/>
                    <a:pt x="93" y="267"/>
                  </a:cubicBezTo>
                  <a:cubicBezTo>
                    <a:pt x="86" y="259"/>
                    <a:pt x="83" y="246"/>
                    <a:pt x="86" y="229"/>
                  </a:cubicBezTo>
                  <a:cubicBezTo>
                    <a:pt x="3" y="229"/>
                    <a:pt x="3" y="229"/>
                    <a:pt x="3" y="229"/>
                  </a:cubicBezTo>
                  <a:cubicBezTo>
                    <a:pt x="0" y="249"/>
                    <a:pt x="0" y="266"/>
                    <a:pt x="4" y="280"/>
                  </a:cubicBezTo>
                  <a:cubicBezTo>
                    <a:pt x="8" y="295"/>
                    <a:pt x="14" y="308"/>
                    <a:pt x="24" y="318"/>
                  </a:cubicBezTo>
                  <a:cubicBezTo>
                    <a:pt x="33" y="328"/>
                    <a:pt x="46" y="336"/>
                    <a:pt x="60" y="341"/>
                  </a:cubicBezTo>
                  <a:cubicBezTo>
                    <a:pt x="75" y="347"/>
                    <a:pt x="92" y="349"/>
                    <a:pt x="110" y="349"/>
                  </a:cubicBezTo>
                  <a:cubicBezTo>
                    <a:pt x="128" y="349"/>
                    <a:pt x="145" y="347"/>
                    <a:pt x="161" y="342"/>
                  </a:cubicBezTo>
                  <a:cubicBezTo>
                    <a:pt x="177" y="337"/>
                    <a:pt x="191" y="330"/>
                    <a:pt x="204" y="321"/>
                  </a:cubicBezTo>
                  <a:cubicBezTo>
                    <a:pt x="216" y="312"/>
                    <a:pt x="227" y="300"/>
                    <a:pt x="236" y="287"/>
                  </a:cubicBezTo>
                  <a:cubicBezTo>
                    <a:pt x="244" y="274"/>
                    <a:pt x="250" y="259"/>
                    <a:pt x="253" y="243"/>
                  </a:cubicBezTo>
                  <a:cubicBezTo>
                    <a:pt x="256" y="226"/>
                    <a:pt x="255" y="211"/>
                    <a:pt x="251" y="199"/>
                  </a:cubicBezTo>
                  <a:cubicBezTo>
                    <a:pt x="246" y="187"/>
                    <a:pt x="238" y="177"/>
                    <a:pt x="229" y="169"/>
                  </a:cubicBezTo>
                  <a:cubicBezTo>
                    <a:pt x="219" y="161"/>
                    <a:pt x="208" y="154"/>
                    <a:pt x="195" y="149"/>
                  </a:cubicBezTo>
                  <a:cubicBezTo>
                    <a:pt x="182" y="143"/>
                    <a:pt x="169" y="138"/>
                    <a:pt x="156" y="133"/>
                  </a:cubicBezTo>
                  <a:cubicBezTo>
                    <a:pt x="142" y="128"/>
                    <a:pt x="132" y="122"/>
                    <a:pt x="126" y="116"/>
                  </a:cubicBezTo>
                  <a:cubicBezTo>
                    <a:pt x="119" y="111"/>
                    <a:pt x="117" y="103"/>
                    <a:pt x="119" y="94"/>
                  </a:cubicBezTo>
                  <a:cubicBezTo>
                    <a:pt x="121" y="85"/>
                    <a:pt x="125" y="78"/>
                    <a:pt x="133" y="73"/>
                  </a:cubicBezTo>
                  <a:cubicBezTo>
                    <a:pt x="140" y="68"/>
                    <a:pt x="149" y="65"/>
                    <a:pt x="159" y="65"/>
                  </a:cubicBezTo>
                  <a:cubicBezTo>
                    <a:pt x="171" y="65"/>
                    <a:pt x="179" y="69"/>
                    <a:pt x="184" y="76"/>
                  </a:cubicBezTo>
                  <a:cubicBezTo>
                    <a:pt x="189" y="84"/>
                    <a:pt x="191" y="94"/>
                    <a:pt x="188" y="108"/>
                  </a:cubicBezTo>
                  <a:cubicBezTo>
                    <a:pt x="272" y="108"/>
                    <a:pt x="272" y="108"/>
                    <a:pt x="272" y="108"/>
                  </a:cubicBezTo>
                  <a:cubicBezTo>
                    <a:pt x="274" y="93"/>
                    <a:pt x="274" y="79"/>
                    <a:pt x="271" y="67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70"/>
            </a:p>
          </p:txBody>
        </p:sp>
        <p:sp>
          <p:nvSpPr>
            <p:cNvPr id="47" name="Freeform 36"/>
            <p:cNvSpPr>
              <a:spLocks/>
            </p:cNvSpPr>
            <p:nvPr/>
          </p:nvSpPr>
          <p:spPr bwMode="auto">
            <a:xfrm>
              <a:off x="5425" y="923"/>
              <a:ext cx="183" cy="231"/>
            </a:xfrm>
            <a:custGeom>
              <a:avLst/>
              <a:gdLst>
                <a:gd name="T0" fmla="*/ 197 w 203"/>
                <a:gd name="T1" fmla="*/ 0 h 249"/>
                <a:gd name="T2" fmla="*/ 148 w 203"/>
                <a:gd name="T3" fmla="*/ 13 h 249"/>
                <a:gd name="T4" fmla="*/ 114 w 203"/>
                <a:gd name="T5" fmla="*/ 44 h 249"/>
                <a:gd name="T6" fmla="*/ 121 w 203"/>
                <a:gd name="T7" fmla="*/ 4 h 249"/>
                <a:gd name="T8" fmla="*/ 43 w 203"/>
                <a:gd name="T9" fmla="*/ 4 h 249"/>
                <a:gd name="T10" fmla="*/ 0 w 203"/>
                <a:gd name="T11" fmla="*/ 249 h 249"/>
                <a:gd name="T12" fmla="*/ 78 w 203"/>
                <a:gd name="T13" fmla="*/ 249 h 249"/>
                <a:gd name="T14" fmla="*/ 94 w 203"/>
                <a:gd name="T15" fmla="*/ 154 h 249"/>
                <a:gd name="T16" fmla="*/ 125 w 203"/>
                <a:gd name="T17" fmla="*/ 90 h 249"/>
                <a:gd name="T18" fmla="*/ 181 w 203"/>
                <a:gd name="T19" fmla="*/ 71 h 249"/>
                <a:gd name="T20" fmla="*/ 190 w 203"/>
                <a:gd name="T21" fmla="*/ 72 h 249"/>
                <a:gd name="T22" fmla="*/ 203 w 203"/>
                <a:gd name="T23" fmla="*/ 0 h 249"/>
                <a:gd name="T24" fmla="*/ 197 w 203"/>
                <a:gd name="T25" fmla="*/ 0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3" h="249">
                  <a:moveTo>
                    <a:pt x="197" y="0"/>
                  </a:moveTo>
                  <a:cubicBezTo>
                    <a:pt x="179" y="0"/>
                    <a:pt x="163" y="4"/>
                    <a:pt x="148" y="13"/>
                  </a:cubicBezTo>
                  <a:cubicBezTo>
                    <a:pt x="133" y="22"/>
                    <a:pt x="122" y="32"/>
                    <a:pt x="114" y="44"/>
                  </a:cubicBezTo>
                  <a:cubicBezTo>
                    <a:pt x="121" y="4"/>
                    <a:pt x="121" y="4"/>
                    <a:pt x="121" y="4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0" y="249"/>
                    <a:pt x="0" y="249"/>
                    <a:pt x="0" y="249"/>
                  </a:cubicBezTo>
                  <a:cubicBezTo>
                    <a:pt x="78" y="249"/>
                    <a:pt x="78" y="249"/>
                    <a:pt x="78" y="249"/>
                  </a:cubicBezTo>
                  <a:cubicBezTo>
                    <a:pt x="94" y="154"/>
                    <a:pt x="94" y="154"/>
                    <a:pt x="94" y="154"/>
                  </a:cubicBezTo>
                  <a:cubicBezTo>
                    <a:pt x="100" y="123"/>
                    <a:pt x="110" y="102"/>
                    <a:pt x="125" y="90"/>
                  </a:cubicBezTo>
                  <a:cubicBezTo>
                    <a:pt x="140" y="77"/>
                    <a:pt x="159" y="71"/>
                    <a:pt x="181" y="71"/>
                  </a:cubicBezTo>
                  <a:cubicBezTo>
                    <a:pt x="184" y="71"/>
                    <a:pt x="187" y="71"/>
                    <a:pt x="190" y="72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201" y="0"/>
                    <a:pt x="199" y="0"/>
                    <a:pt x="197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70"/>
            </a:p>
          </p:txBody>
        </p:sp>
      </p:grpSp>
      <p:grpSp>
        <p:nvGrpSpPr>
          <p:cNvPr id="18" name="Group 4"/>
          <p:cNvGrpSpPr>
            <a:grpSpLocks noChangeAspect="1"/>
          </p:cNvGrpSpPr>
          <p:nvPr userDrawn="1"/>
        </p:nvGrpSpPr>
        <p:grpSpPr bwMode="auto">
          <a:xfrm rot="10800000">
            <a:off x="11000543" y="28067"/>
            <a:ext cx="1191457" cy="6854460"/>
            <a:chOff x="-884" y="2"/>
            <a:chExt cx="877" cy="5038"/>
          </a:xfrm>
          <a:solidFill>
            <a:schemeClr val="accent1"/>
          </a:solidFill>
        </p:grpSpPr>
        <p:sp>
          <p:nvSpPr>
            <p:cNvPr id="19" name="Freeform 5"/>
            <p:cNvSpPr>
              <a:spLocks noEditPoints="1"/>
            </p:cNvSpPr>
            <p:nvPr userDrawn="1"/>
          </p:nvSpPr>
          <p:spPr bwMode="auto">
            <a:xfrm>
              <a:off x="-740" y="4081"/>
              <a:ext cx="248" cy="244"/>
            </a:xfrm>
            <a:custGeom>
              <a:avLst/>
              <a:gdLst>
                <a:gd name="T0" fmla="*/ 132 w 134"/>
                <a:gd name="T1" fmla="*/ 64 h 133"/>
                <a:gd name="T2" fmla="*/ 64 w 134"/>
                <a:gd name="T3" fmla="*/ 2 h 133"/>
                <a:gd name="T4" fmla="*/ 64 w 134"/>
                <a:gd name="T5" fmla="*/ 2 h 133"/>
                <a:gd name="T6" fmla="*/ 1 w 134"/>
                <a:gd name="T7" fmla="*/ 70 h 133"/>
                <a:gd name="T8" fmla="*/ 67 w 134"/>
                <a:gd name="T9" fmla="*/ 133 h 133"/>
                <a:gd name="T10" fmla="*/ 70 w 134"/>
                <a:gd name="T11" fmla="*/ 133 h 133"/>
                <a:gd name="T12" fmla="*/ 132 w 134"/>
                <a:gd name="T13" fmla="*/ 64 h 133"/>
                <a:gd name="T14" fmla="*/ 69 w 134"/>
                <a:gd name="T15" fmla="*/ 111 h 133"/>
                <a:gd name="T16" fmla="*/ 23 w 134"/>
                <a:gd name="T17" fmla="*/ 69 h 133"/>
                <a:gd name="T18" fmla="*/ 65 w 134"/>
                <a:gd name="T19" fmla="*/ 24 h 133"/>
                <a:gd name="T20" fmla="*/ 110 w 134"/>
                <a:gd name="T21" fmla="*/ 65 h 133"/>
                <a:gd name="T22" fmla="*/ 69 w 134"/>
                <a:gd name="T23" fmla="*/ 111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4" h="133">
                  <a:moveTo>
                    <a:pt x="132" y="64"/>
                  </a:moveTo>
                  <a:cubicBezTo>
                    <a:pt x="131" y="28"/>
                    <a:pt x="100" y="0"/>
                    <a:pt x="64" y="2"/>
                  </a:cubicBezTo>
                  <a:cubicBezTo>
                    <a:pt x="64" y="2"/>
                    <a:pt x="64" y="2"/>
                    <a:pt x="64" y="2"/>
                  </a:cubicBezTo>
                  <a:cubicBezTo>
                    <a:pt x="28" y="4"/>
                    <a:pt x="0" y="34"/>
                    <a:pt x="1" y="70"/>
                  </a:cubicBezTo>
                  <a:cubicBezTo>
                    <a:pt x="3" y="105"/>
                    <a:pt x="32" y="133"/>
                    <a:pt x="67" y="133"/>
                  </a:cubicBezTo>
                  <a:cubicBezTo>
                    <a:pt x="68" y="133"/>
                    <a:pt x="69" y="133"/>
                    <a:pt x="70" y="133"/>
                  </a:cubicBezTo>
                  <a:cubicBezTo>
                    <a:pt x="106" y="131"/>
                    <a:pt x="134" y="100"/>
                    <a:pt x="132" y="64"/>
                  </a:cubicBezTo>
                  <a:close/>
                  <a:moveTo>
                    <a:pt x="69" y="111"/>
                  </a:moveTo>
                  <a:cubicBezTo>
                    <a:pt x="45" y="112"/>
                    <a:pt x="25" y="93"/>
                    <a:pt x="23" y="69"/>
                  </a:cubicBezTo>
                  <a:cubicBezTo>
                    <a:pt x="22" y="45"/>
                    <a:pt x="41" y="25"/>
                    <a:pt x="65" y="24"/>
                  </a:cubicBezTo>
                  <a:cubicBezTo>
                    <a:pt x="89" y="23"/>
                    <a:pt x="109" y="42"/>
                    <a:pt x="110" y="65"/>
                  </a:cubicBezTo>
                  <a:cubicBezTo>
                    <a:pt x="111" y="89"/>
                    <a:pt x="93" y="110"/>
                    <a:pt x="69" y="1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70"/>
            </a:p>
          </p:txBody>
        </p:sp>
        <p:sp>
          <p:nvSpPr>
            <p:cNvPr id="20" name="Freeform 6"/>
            <p:cNvSpPr>
              <a:spLocks noEditPoints="1"/>
            </p:cNvSpPr>
            <p:nvPr userDrawn="1"/>
          </p:nvSpPr>
          <p:spPr bwMode="auto">
            <a:xfrm>
              <a:off x="-436" y="3215"/>
              <a:ext cx="201" cy="199"/>
            </a:xfrm>
            <a:custGeom>
              <a:avLst/>
              <a:gdLst>
                <a:gd name="T0" fmla="*/ 53 w 109"/>
                <a:gd name="T1" fmla="*/ 1 h 108"/>
                <a:gd name="T2" fmla="*/ 53 w 109"/>
                <a:gd name="T3" fmla="*/ 1 h 108"/>
                <a:gd name="T4" fmla="*/ 2 w 109"/>
                <a:gd name="T5" fmla="*/ 57 h 108"/>
                <a:gd name="T6" fmla="*/ 55 w 109"/>
                <a:gd name="T7" fmla="*/ 108 h 108"/>
                <a:gd name="T8" fmla="*/ 58 w 109"/>
                <a:gd name="T9" fmla="*/ 108 h 108"/>
                <a:gd name="T10" fmla="*/ 95 w 109"/>
                <a:gd name="T11" fmla="*/ 90 h 108"/>
                <a:gd name="T12" fmla="*/ 109 w 109"/>
                <a:gd name="T13" fmla="*/ 52 h 108"/>
                <a:gd name="T14" fmla="*/ 53 w 109"/>
                <a:gd name="T15" fmla="*/ 1 h 108"/>
                <a:gd name="T16" fmla="*/ 78 w 109"/>
                <a:gd name="T17" fmla="*/ 75 h 108"/>
                <a:gd name="T18" fmla="*/ 57 w 109"/>
                <a:gd name="T19" fmla="*/ 85 h 108"/>
                <a:gd name="T20" fmla="*/ 24 w 109"/>
                <a:gd name="T21" fmla="*/ 56 h 108"/>
                <a:gd name="T22" fmla="*/ 54 w 109"/>
                <a:gd name="T23" fmla="*/ 23 h 108"/>
                <a:gd name="T24" fmla="*/ 87 w 109"/>
                <a:gd name="T25" fmla="*/ 53 h 108"/>
                <a:gd name="T26" fmla="*/ 78 w 109"/>
                <a:gd name="T27" fmla="*/ 7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9" h="108">
                  <a:moveTo>
                    <a:pt x="53" y="1"/>
                  </a:moveTo>
                  <a:cubicBezTo>
                    <a:pt x="53" y="1"/>
                    <a:pt x="53" y="1"/>
                    <a:pt x="53" y="1"/>
                  </a:cubicBezTo>
                  <a:cubicBezTo>
                    <a:pt x="23" y="2"/>
                    <a:pt x="0" y="27"/>
                    <a:pt x="2" y="57"/>
                  </a:cubicBezTo>
                  <a:cubicBezTo>
                    <a:pt x="3" y="85"/>
                    <a:pt x="27" y="108"/>
                    <a:pt x="55" y="108"/>
                  </a:cubicBezTo>
                  <a:cubicBezTo>
                    <a:pt x="56" y="108"/>
                    <a:pt x="57" y="108"/>
                    <a:pt x="58" y="108"/>
                  </a:cubicBezTo>
                  <a:cubicBezTo>
                    <a:pt x="72" y="107"/>
                    <a:pt x="85" y="101"/>
                    <a:pt x="95" y="90"/>
                  </a:cubicBezTo>
                  <a:cubicBezTo>
                    <a:pt x="104" y="80"/>
                    <a:pt x="109" y="66"/>
                    <a:pt x="109" y="52"/>
                  </a:cubicBezTo>
                  <a:cubicBezTo>
                    <a:pt x="107" y="22"/>
                    <a:pt x="82" y="0"/>
                    <a:pt x="53" y="1"/>
                  </a:cubicBezTo>
                  <a:close/>
                  <a:moveTo>
                    <a:pt x="78" y="75"/>
                  </a:moveTo>
                  <a:cubicBezTo>
                    <a:pt x="73" y="81"/>
                    <a:pt x="65" y="85"/>
                    <a:pt x="57" y="85"/>
                  </a:cubicBezTo>
                  <a:cubicBezTo>
                    <a:pt x="39" y="86"/>
                    <a:pt x="25" y="73"/>
                    <a:pt x="24" y="56"/>
                  </a:cubicBezTo>
                  <a:cubicBezTo>
                    <a:pt x="23" y="38"/>
                    <a:pt x="37" y="24"/>
                    <a:pt x="54" y="23"/>
                  </a:cubicBezTo>
                  <a:cubicBezTo>
                    <a:pt x="71" y="22"/>
                    <a:pt x="86" y="35"/>
                    <a:pt x="87" y="53"/>
                  </a:cubicBezTo>
                  <a:cubicBezTo>
                    <a:pt x="87" y="61"/>
                    <a:pt x="84" y="69"/>
                    <a:pt x="78" y="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70"/>
            </a:p>
          </p:txBody>
        </p:sp>
        <p:sp>
          <p:nvSpPr>
            <p:cNvPr id="21" name="Freeform 7"/>
            <p:cNvSpPr>
              <a:spLocks/>
            </p:cNvSpPr>
            <p:nvPr userDrawn="1"/>
          </p:nvSpPr>
          <p:spPr bwMode="auto">
            <a:xfrm>
              <a:off x="-871" y="3000"/>
              <a:ext cx="214" cy="234"/>
            </a:xfrm>
            <a:custGeom>
              <a:avLst/>
              <a:gdLst>
                <a:gd name="T0" fmla="*/ 5 w 116"/>
                <a:gd name="T1" fmla="*/ 4 h 127"/>
                <a:gd name="T2" fmla="*/ 4 w 116"/>
                <a:gd name="T3" fmla="*/ 20 h 127"/>
                <a:gd name="T4" fmla="*/ 96 w 116"/>
                <a:gd name="T5" fmla="*/ 124 h 127"/>
                <a:gd name="T6" fmla="*/ 104 w 116"/>
                <a:gd name="T7" fmla="*/ 127 h 127"/>
                <a:gd name="T8" fmla="*/ 111 w 116"/>
                <a:gd name="T9" fmla="*/ 124 h 127"/>
                <a:gd name="T10" fmla="*/ 112 w 116"/>
                <a:gd name="T11" fmla="*/ 109 h 127"/>
                <a:gd name="T12" fmla="*/ 20 w 116"/>
                <a:gd name="T13" fmla="*/ 5 h 127"/>
                <a:gd name="T14" fmla="*/ 5 w 116"/>
                <a:gd name="T15" fmla="*/ 4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6" h="127">
                  <a:moveTo>
                    <a:pt x="5" y="4"/>
                  </a:moveTo>
                  <a:cubicBezTo>
                    <a:pt x="0" y="9"/>
                    <a:pt x="0" y="16"/>
                    <a:pt x="4" y="20"/>
                  </a:cubicBezTo>
                  <a:cubicBezTo>
                    <a:pt x="96" y="124"/>
                    <a:pt x="96" y="124"/>
                    <a:pt x="96" y="124"/>
                  </a:cubicBezTo>
                  <a:cubicBezTo>
                    <a:pt x="98" y="126"/>
                    <a:pt x="101" y="127"/>
                    <a:pt x="104" y="127"/>
                  </a:cubicBezTo>
                  <a:cubicBezTo>
                    <a:pt x="107" y="127"/>
                    <a:pt x="109" y="126"/>
                    <a:pt x="111" y="124"/>
                  </a:cubicBezTo>
                  <a:cubicBezTo>
                    <a:pt x="116" y="120"/>
                    <a:pt x="116" y="113"/>
                    <a:pt x="112" y="109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16" y="1"/>
                    <a:pt x="9" y="0"/>
                    <a:pt x="5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70"/>
            </a:p>
          </p:txBody>
        </p:sp>
        <p:sp>
          <p:nvSpPr>
            <p:cNvPr id="22" name="Freeform 8"/>
            <p:cNvSpPr>
              <a:spLocks/>
            </p:cNvSpPr>
            <p:nvPr userDrawn="1"/>
          </p:nvSpPr>
          <p:spPr bwMode="auto">
            <a:xfrm>
              <a:off x="-766" y="3598"/>
              <a:ext cx="163" cy="147"/>
            </a:xfrm>
            <a:custGeom>
              <a:avLst/>
              <a:gdLst>
                <a:gd name="T0" fmla="*/ 4 w 88"/>
                <a:gd name="T1" fmla="*/ 76 h 80"/>
                <a:gd name="T2" fmla="*/ 12 w 88"/>
                <a:gd name="T3" fmla="*/ 80 h 80"/>
                <a:gd name="T4" fmla="*/ 20 w 88"/>
                <a:gd name="T5" fmla="*/ 77 h 80"/>
                <a:gd name="T6" fmla="*/ 83 w 88"/>
                <a:gd name="T7" fmla="*/ 21 h 80"/>
                <a:gd name="T8" fmla="*/ 84 w 88"/>
                <a:gd name="T9" fmla="*/ 5 h 80"/>
                <a:gd name="T10" fmla="*/ 68 w 88"/>
                <a:gd name="T11" fmla="*/ 4 h 80"/>
                <a:gd name="T12" fmla="*/ 5 w 88"/>
                <a:gd name="T13" fmla="*/ 60 h 80"/>
                <a:gd name="T14" fmla="*/ 4 w 88"/>
                <a:gd name="T15" fmla="*/ 76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80">
                  <a:moveTo>
                    <a:pt x="4" y="76"/>
                  </a:moveTo>
                  <a:cubicBezTo>
                    <a:pt x="6" y="78"/>
                    <a:pt x="9" y="80"/>
                    <a:pt x="12" y="80"/>
                  </a:cubicBezTo>
                  <a:cubicBezTo>
                    <a:pt x="15" y="80"/>
                    <a:pt x="17" y="79"/>
                    <a:pt x="20" y="77"/>
                  </a:cubicBezTo>
                  <a:cubicBezTo>
                    <a:pt x="83" y="21"/>
                    <a:pt x="83" y="21"/>
                    <a:pt x="83" y="21"/>
                  </a:cubicBezTo>
                  <a:cubicBezTo>
                    <a:pt x="87" y="17"/>
                    <a:pt x="88" y="10"/>
                    <a:pt x="84" y="5"/>
                  </a:cubicBezTo>
                  <a:cubicBezTo>
                    <a:pt x="80" y="0"/>
                    <a:pt x="73" y="0"/>
                    <a:pt x="68" y="4"/>
                  </a:cubicBezTo>
                  <a:cubicBezTo>
                    <a:pt x="5" y="60"/>
                    <a:pt x="5" y="60"/>
                    <a:pt x="5" y="60"/>
                  </a:cubicBezTo>
                  <a:cubicBezTo>
                    <a:pt x="0" y="64"/>
                    <a:pt x="0" y="71"/>
                    <a:pt x="4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70"/>
            </a:p>
          </p:txBody>
        </p:sp>
        <p:sp>
          <p:nvSpPr>
            <p:cNvPr id="23" name="Freeform 9"/>
            <p:cNvSpPr>
              <a:spLocks/>
            </p:cNvSpPr>
            <p:nvPr userDrawn="1"/>
          </p:nvSpPr>
          <p:spPr bwMode="auto">
            <a:xfrm>
              <a:off x="-614" y="3031"/>
              <a:ext cx="542" cy="697"/>
            </a:xfrm>
            <a:custGeom>
              <a:avLst/>
              <a:gdLst>
                <a:gd name="T0" fmla="*/ 269 w 293"/>
                <a:gd name="T1" fmla="*/ 180 h 379"/>
                <a:gd name="T2" fmla="*/ 283 w 293"/>
                <a:gd name="T3" fmla="*/ 173 h 379"/>
                <a:gd name="T4" fmla="*/ 277 w 293"/>
                <a:gd name="T5" fmla="*/ 85 h 379"/>
                <a:gd name="T6" fmla="*/ 208 w 293"/>
                <a:gd name="T7" fmla="*/ 26 h 379"/>
                <a:gd name="T8" fmla="*/ 16 w 293"/>
                <a:gd name="T9" fmla="*/ 122 h 379"/>
                <a:gd name="T10" fmla="*/ 27 w 293"/>
                <a:gd name="T11" fmla="*/ 269 h 379"/>
                <a:gd name="T12" fmla="*/ 142 w 293"/>
                <a:gd name="T13" fmla="*/ 366 h 379"/>
                <a:gd name="T14" fmla="*/ 221 w 293"/>
                <a:gd name="T15" fmla="*/ 379 h 379"/>
                <a:gd name="T16" fmla="*/ 231 w 293"/>
                <a:gd name="T17" fmla="*/ 378 h 379"/>
                <a:gd name="T18" fmla="*/ 241 w 293"/>
                <a:gd name="T19" fmla="*/ 367 h 379"/>
                <a:gd name="T20" fmla="*/ 230 w 293"/>
                <a:gd name="T21" fmla="*/ 356 h 379"/>
                <a:gd name="T22" fmla="*/ 149 w 293"/>
                <a:gd name="T23" fmla="*/ 345 h 379"/>
                <a:gd name="T24" fmla="*/ 47 w 293"/>
                <a:gd name="T25" fmla="*/ 259 h 379"/>
                <a:gd name="T26" fmla="*/ 37 w 293"/>
                <a:gd name="T27" fmla="*/ 129 h 379"/>
                <a:gd name="T28" fmla="*/ 201 w 293"/>
                <a:gd name="T29" fmla="*/ 47 h 379"/>
                <a:gd name="T30" fmla="*/ 257 w 293"/>
                <a:gd name="T31" fmla="*/ 95 h 379"/>
                <a:gd name="T32" fmla="*/ 262 w 293"/>
                <a:gd name="T33" fmla="*/ 166 h 379"/>
                <a:gd name="T34" fmla="*/ 269 w 293"/>
                <a:gd name="T35" fmla="*/ 180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93" h="379">
                  <a:moveTo>
                    <a:pt x="269" y="180"/>
                  </a:moveTo>
                  <a:cubicBezTo>
                    <a:pt x="275" y="182"/>
                    <a:pt x="281" y="179"/>
                    <a:pt x="283" y="173"/>
                  </a:cubicBezTo>
                  <a:cubicBezTo>
                    <a:pt x="293" y="144"/>
                    <a:pt x="291" y="112"/>
                    <a:pt x="277" y="85"/>
                  </a:cubicBezTo>
                  <a:cubicBezTo>
                    <a:pt x="262" y="57"/>
                    <a:pt x="238" y="36"/>
                    <a:pt x="208" y="26"/>
                  </a:cubicBezTo>
                  <a:cubicBezTo>
                    <a:pt x="128" y="0"/>
                    <a:pt x="42" y="43"/>
                    <a:pt x="16" y="122"/>
                  </a:cubicBezTo>
                  <a:cubicBezTo>
                    <a:pt x="0" y="171"/>
                    <a:pt x="4" y="223"/>
                    <a:pt x="27" y="269"/>
                  </a:cubicBezTo>
                  <a:cubicBezTo>
                    <a:pt x="51" y="315"/>
                    <a:pt x="92" y="350"/>
                    <a:pt x="142" y="366"/>
                  </a:cubicBezTo>
                  <a:cubicBezTo>
                    <a:pt x="168" y="374"/>
                    <a:pt x="194" y="379"/>
                    <a:pt x="221" y="379"/>
                  </a:cubicBezTo>
                  <a:cubicBezTo>
                    <a:pt x="224" y="379"/>
                    <a:pt x="228" y="378"/>
                    <a:pt x="231" y="378"/>
                  </a:cubicBezTo>
                  <a:cubicBezTo>
                    <a:pt x="237" y="378"/>
                    <a:pt x="242" y="373"/>
                    <a:pt x="241" y="367"/>
                  </a:cubicBezTo>
                  <a:cubicBezTo>
                    <a:pt x="241" y="361"/>
                    <a:pt x="236" y="356"/>
                    <a:pt x="230" y="356"/>
                  </a:cubicBezTo>
                  <a:cubicBezTo>
                    <a:pt x="202" y="357"/>
                    <a:pt x="175" y="353"/>
                    <a:pt x="149" y="345"/>
                  </a:cubicBezTo>
                  <a:cubicBezTo>
                    <a:pt x="104" y="331"/>
                    <a:pt x="68" y="300"/>
                    <a:pt x="47" y="259"/>
                  </a:cubicBezTo>
                  <a:cubicBezTo>
                    <a:pt x="27" y="218"/>
                    <a:pt x="23" y="172"/>
                    <a:pt x="37" y="129"/>
                  </a:cubicBezTo>
                  <a:cubicBezTo>
                    <a:pt x="60" y="62"/>
                    <a:pt x="133" y="25"/>
                    <a:pt x="201" y="47"/>
                  </a:cubicBezTo>
                  <a:cubicBezTo>
                    <a:pt x="226" y="55"/>
                    <a:pt x="245" y="72"/>
                    <a:pt x="257" y="95"/>
                  </a:cubicBezTo>
                  <a:cubicBezTo>
                    <a:pt x="268" y="117"/>
                    <a:pt x="270" y="142"/>
                    <a:pt x="262" y="166"/>
                  </a:cubicBezTo>
                  <a:cubicBezTo>
                    <a:pt x="260" y="172"/>
                    <a:pt x="263" y="178"/>
                    <a:pt x="269" y="1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70"/>
            </a:p>
          </p:txBody>
        </p:sp>
        <p:sp>
          <p:nvSpPr>
            <p:cNvPr id="24" name="Freeform 10"/>
            <p:cNvSpPr>
              <a:spLocks/>
            </p:cNvSpPr>
            <p:nvPr userDrawn="1"/>
          </p:nvSpPr>
          <p:spPr bwMode="auto">
            <a:xfrm>
              <a:off x="-320" y="2563"/>
              <a:ext cx="292" cy="371"/>
            </a:xfrm>
            <a:custGeom>
              <a:avLst/>
              <a:gdLst>
                <a:gd name="T0" fmla="*/ 149 w 158"/>
                <a:gd name="T1" fmla="*/ 181 h 202"/>
                <a:gd name="T2" fmla="*/ 23 w 158"/>
                <a:gd name="T3" fmla="*/ 11 h 202"/>
                <a:gd name="T4" fmla="*/ 11 w 158"/>
                <a:gd name="T5" fmla="*/ 1 h 202"/>
                <a:gd name="T6" fmla="*/ 1 w 158"/>
                <a:gd name="T7" fmla="*/ 13 h 202"/>
                <a:gd name="T8" fmla="*/ 140 w 158"/>
                <a:gd name="T9" fmla="*/ 201 h 202"/>
                <a:gd name="T10" fmla="*/ 145 w 158"/>
                <a:gd name="T11" fmla="*/ 202 h 202"/>
                <a:gd name="T12" fmla="*/ 155 w 158"/>
                <a:gd name="T13" fmla="*/ 196 h 202"/>
                <a:gd name="T14" fmla="*/ 149 w 158"/>
                <a:gd name="T15" fmla="*/ 181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8" h="202">
                  <a:moveTo>
                    <a:pt x="149" y="181"/>
                  </a:moveTo>
                  <a:cubicBezTo>
                    <a:pt x="80" y="151"/>
                    <a:pt x="32" y="86"/>
                    <a:pt x="23" y="11"/>
                  </a:cubicBezTo>
                  <a:cubicBezTo>
                    <a:pt x="22" y="5"/>
                    <a:pt x="17" y="0"/>
                    <a:pt x="11" y="1"/>
                  </a:cubicBezTo>
                  <a:cubicBezTo>
                    <a:pt x="5" y="2"/>
                    <a:pt x="0" y="7"/>
                    <a:pt x="1" y="13"/>
                  </a:cubicBezTo>
                  <a:cubicBezTo>
                    <a:pt x="11" y="96"/>
                    <a:pt x="64" y="168"/>
                    <a:pt x="140" y="201"/>
                  </a:cubicBezTo>
                  <a:cubicBezTo>
                    <a:pt x="142" y="202"/>
                    <a:pt x="143" y="202"/>
                    <a:pt x="145" y="202"/>
                  </a:cubicBezTo>
                  <a:cubicBezTo>
                    <a:pt x="149" y="202"/>
                    <a:pt x="153" y="200"/>
                    <a:pt x="155" y="196"/>
                  </a:cubicBezTo>
                  <a:cubicBezTo>
                    <a:pt x="158" y="190"/>
                    <a:pt x="155" y="183"/>
                    <a:pt x="149" y="18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70"/>
            </a:p>
          </p:txBody>
        </p:sp>
        <p:sp>
          <p:nvSpPr>
            <p:cNvPr id="25" name="Freeform 11"/>
            <p:cNvSpPr>
              <a:spLocks/>
            </p:cNvSpPr>
            <p:nvPr userDrawn="1"/>
          </p:nvSpPr>
          <p:spPr bwMode="auto">
            <a:xfrm>
              <a:off x="-692" y="2875"/>
              <a:ext cx="509" cy="184"/>
            </a:xfrm>
            <a:custGeom>
              <a:avLst/>
              <a:gdLst>
                <a:gd name="T0" fmla="*/ 269 w 275"/>
                <a:gd name="T1" fmla="*/ 42 h 100"/>
                <a:gd name="T2" fmla="*/ 128 w 275"/>
                <a:gd name="T3" fmla="*/ 7 h 100"/>
                <a:gd name="T4" fmla="*/ 4 w 275"/>
                <a:gd name="T5" fmla="*/ 82 h 100"/>
                <a:gd name="T6" fmla="*/ 6 w 275"/>
                <a:gd name="T7" fmla="*/ 98 h 100"/>
                <a:gd name="T8" fmla="*/ 13 w 275"/>
                <a:gd name="T9" fmla="*/ 100 h 100"/>
                <a:gd name="T10" fmla="*/ 22 w 275"/>
                <a:gd name="T11" fmla="*/ 96 h 100"/>
                <a:gd name="T12" fmla="*/ 131 w 275"/>
                <a:gd name="T13" fmla="*/ 29 h 100"/>
                <a:gd name="T14" fmla="*/ 256 w 275"/>
                <a:gd name="T15" fmla="*/ 60 h 100"/>
                <a:gd name="T16" fmla="*/ 271 w 275"/>
                <a:gd name="T17" fmla="*/ 58 h 100"/>
                <a:gd name="T18" fmla="*/ 269 w 275"/>
                <a:gd name="T19" fmla="*/ 4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5" h="100">
                  <a:moveTo>
                    <a:pt x="269" y="42"/>
                  </a:moveTo>
                  <a:cubicBezTo>
                    <a:pt x="228" y="12"/>
                    <a:pt x="178" y="0"/>
                    <a:pt x="128" y="7"/>
                  </a:cubicBezTo>
                  <a:cubicBezTo>
                    <a:pt x="78" y="15"/>
                    <a:pt x="34" y="42"/>
                    <a:pt x="4" y="82"/>
                  </a:cubicBezTo>
                  <a:cubicBezTo>
                    <a:pt x="0" y="87"/>
                    <a:pt x="1" y="94"/>
                    <a:pt x="6" y="98"/>
                  </a:cubicBezTo>
                  <a:cubicBezTo>
                    <a:pt x="8" y="99"/>
                    <a:pt x="11" y="100"/>
                    <a:pt x="13" y="100"/>
                  </a:cubicBezTo>
                  <a:cubicBezTo>
                    <a:pt x="16" y="100"/>
                    <a:pt x="20" y="99"/>
                    <a:pt x="22" y="96"/>
                  </a:cubicBezTo>
                  <a:cubicBezTo>
                    <a:pt x="48" y="60"/>
                    <a:pt x="87" y="36"/>
                    <a:pt x="131" y="29"/>
                  </a:cubicBezTo>
                  <a:cubicBezTo>
                    <a:pt x="176" y="23"/>
                    <a:pt x="220" y="34"/>
                    <a:pt x="256" y="60"/>
                  </a:cubicBezTo>
                  <a:cubicBezTo>
                    <a:pt x="261" y="64"/>
                    <a:pt x="268" y="63"/>
                    <a:pt x="271" y="58"/>
                  </a:cubicBezTo>
                  <a:cubicBezTo>
                    <a:pt x="275" y="53"/>
                    <a:pt x="274" y="46"/>
                    <a:pt x="269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70"/>
            </a:p>
          </p:txBody>
        </p:sp>
        <p:sp>
          <p:nvSpPr>
            <p:cNvPr id="26" name="Freeform 12"/>
            <p:cNvSpPr>
              <a:spLocks/>
            </p:cNvSpPr>
            <p:nvPr userDrawn="1"/>
          </p:nvSpPr>
          <p:spPr bwMode="auto">
            <a:xfrm>
              <a:off x="-331" y="3476"/>
              <a:ext cx="296" cy="112"/>
            </a:xfrm>
            <a:custGeom>
              <a:avLst/>
              <a:gdLst>
                <a:gd name="T0" fmla="*/ 140 w 160"/>
                <a:gd name="T1" fmla="*/ 4 h 61"/>
                <a:gd name="T2" fmla="*/ 13 w 160"/>
                <a:gd name="T3" fmla="*/ 37 h 61"/>
                <a:gd name="T4" fmla="*/ 1 w 160"/>
                <a:gd name="T5" fmla="*/ 46 h 61"/>
                <a:gd name="T6" fmla="*/ 10 w 160"/>
                <a:gd name="T7" fmla="*/ 59 h 61"/>
                <a:gd name="T8" fmla="*/ 43 w 160"/>
                <a:gd name="T9" fmla="*/ 61 h 61"/>
                <a:gd name="T10" fmla="*/ 155 w 160"/>
                <a:gd name="T11" fmla="*/ 20 h 61"/>
                <a:gd name="T12" fmla="*/ 156 w 160"/>
                <a:gd name="T13" fmla="*/ 4 h 61"/>
                <a:gd name="T14" fmla="*/ 140 w 160"/>
                <a:gd name="T15" fmla="*/ 4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61">
                  <a:moveTo>
                    <a:pt x="140" y="4"/>
                  </a:moveTo>
                  <a:cubicBezTo>
                    <a:pt x="109" y="33"/>
                    <a:pt x="66" y="44"/>
                    <a:pt x="13" y="37"/>
                  </a:cubicBezTo>
                  <a:cubicBezTo>
                    <a:pt x="7" y="36"/>
                    <a:pt x="1" y="40"/>
                    <a:pt x="1" y="46"/>
                  </a:cubicBezTo>
                  <a:cubicBezTo>
                    <a:pt x="0" y="52"/>
                    <a:pt x="4" y="58"/>
                    <a:pt x="10" y="59"/>
                  </a:cubicBezTo>
                  <a:cubicBezTo>
                    <a:pt x="22" y="60"/>
                    <a:pt x="32" y="61"/>
                    <a:pt x="43" y="61"/>
                  </a:cubicBezTo>
                  <a:cubicBezTo>
                    <a:pt x="88" y="61"/>
                    <a:pt x="126" y="47"/>
                    <a:pt x="155" y="20"/>
                  </a:cubicBezTo>
                  <a:cubicBezTo>
                    <a:pt x="160" y="16"/>
                    <a:pt x="160" y="9"/>
                    <a:pt x="156" y="4"/>
                  </a:cubicBezTo>
                  <a:cubicBezTo>
                    <a:pt x="152" y="0"/>
                    <a:pt x="145" y="0"/>
                    <a:pt x="14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70"/>
            </a:p>
          </p:txBody>
        </p:sp>
        <p:sp>
          <p:nvSpPr>
            <p:cNvPr id="27" name="Freeform 13"/>
            <p:cNvSpPr>
              <a:spLocks/>
            </p:cNvSpPr>
            <p:nvPr userDrawn="1"/>
          </p:nvSpPr>
          <p:spPr bwMode="auto">
            <a:xfrm>
              <a:off x="-707" y="2669"/>
              <a:ext cx="289" cy="149"/>
            </a:xfrm>
            <a:custGeom>
              <a:avLst/>
              <a:gdLst>
                <a:gd name="T0" fmla="*/ 109 w 156"/>
                <a:gd name="T1" fmla="*/ 80 h 81"/>
                <a:gd name="T2" fmla="*/ 114 w 156"/>
                <a:gd name="T3" fmla="*/ 81 h 81"/>
                <a:gd name="T4" fmla="*/ 117 w 156"/>
                <a:gd name="T5" fmla="*/ 81 h 81"/>
                <a:gd name="T6" fmla="*/ 124 w 156"/>
                <a:gd name="T7" fmla="*/ 75 h 81"/>
                <a:gd name="T8" fmla="*/ 153 w 156"/>
                <a:gd name="T9" fmla="*/ 20 h 81"/>
                <a:gd name="T10" fmla="*/ 149 w 156"/>
                <a:gd name="T11" fmla="*/ 5 h 81"/>
                <a:gd name="T12" fmla="*/ 134 w 156"/>
                <a:gd name="T13" fmla="*/ 9 h 81"/>
                <a:gd name="T14" fmla="*/ 110 w 156"/>
                <a:gd name="T15" fmla="*/ 55 h 81"/>
                <a:gd name="T16" fmla="*/ 18 w 156"/>
                <a:gd name="T17" fmla="*/ 3 h 81"/>
                <a:gd name="T18" fmla="*/ 3 w 156"/>
                <a:gd name="T19" fmla="*/ 8 h 81"/>
                <a:gd name="T20" fmla="*/ 7 w 156"/>
                <a:gd name="T21" fmla="*/ 23 h 81"/>
                <a:gd name="T22" fmla="*/ 109 w 156"/>
                <a:gd name="T23" fmla="*/ 8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6" h="81">
                  <a:moveTo>
                    <a:pt x="109" y="80"/>
                  </a:moveTo>
                  <a:cubicBezTo>
                    <a:pt x="110" y="81"/>
                    <a:pt x="112" y="81"/>
                    <a:pt x="114" y="81"/>
                  </a:cubicBezTo>
                  <a:cubicBezTo>
                    <a:pt x="115" y="81"/>
                    <a:pt x="116" y="81"/>
                    <a:pt x="117" y="81"/>
                  </a:cubicBezTo>
                  <a:cubicBezTo>
                    <a:pt x="120" y="80"/>
                    <a:pt x="122" y="78"/>
                    <a:pt x="124" y="75"/>
                  </a:cubicBezTo>
                  <a:cubicBezTo>
                    <a:pt x="153" y="20"/>
                    <a:pt x="153" y="20"/>
                    <a:pt x="153" y="20"/>
                  </a:cubicBezTo>
                  <a:cubicBezTo>
                    <a:pt x="156" y="14"/>
                    <a:pt x="154" y="8"/>
                    <a:pt x="149" y="5"/>
                  </a:cubicBezTo>
                  <a:cubicBezTo>
                    <a:pt x="143" y="2"/>
                    <a:pt x="136" y="4"/>
                    <a:pt x="134" y="9"/>
                  </a:cubicBezTo>
                  <a:cubicBezTo>
                    <a:pt x="110" y="55"/>
                    <a:pt x="110" y="55"/>
                    <a:pt x="110" y="55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3" y="0"/>
                    <a:pt x="6" y="2"/>
                    <a:pt x="3" y="8"/>
                  </a:cubicBezTo>
                  <a:cubicBezTo>
                    <a:pt x="0" y="13"/>
                    <a:pt x="2" y="20"/>
                    <a:pt x="7" y="23"/>
                  </a:cubicBezTo>
                  <a:lnTo>
                    <a:pt x="109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70"/>
            </a:p>
          </p:txBody>
        </p:sp>
        <p:sp>
          <p:nvSpPr>
            <p:cNvPr id="28" name="Freeform 14"/>
            <p:cNvSpPr>
              <a:spLocks/>
            </p:cNvSpPr>
            <p:nvPr userDrawn="1"/>
          </p:nvSpPr>
          <p:spPr bwMode="auto">
            <a:xfrm>
              <a:off x="-174" y="3949"/>
              <a:ext cx="139" cy="154"/>
            </a:xfrm>
            <a:custGeom>
              <a:avLst/>
              <a:gdLst>
                <a:gd name="T0" fmla="*/ 54 w 75"/>
                <a:gd name="T1" fmla="*/ 6 h 84"/>
                <a:gd name="T2" fmla="*/ 4 w 75"/>
                <a:gd name="T3" fmla="*/ 65 h 84"/>
                <a:gd name="T4" fmla="*/ 5 w 75"/>
                <a:gd name="T5" fmla="*/ 81 h 84"/>
                <a:gd name="T6" fmla="*/ 12 w 75"/>
                <a:gd name="T7" fmla="*/ 84 h 84"/>
                <a:gd name="T8" fmla="*/ 21 w 75"/>
                <a:gd name="T9" fmla="*/ 80 h 84"/>
                <a:gd name="T10" fmla="*/ 71 w 75"/>
                <a:gd name="T11" fmla="*/ 20 h 84"/>
                <a:gd name="T12" fmla="*/ 70 w 75"/>
                <a:gd name="T13" fmla="*/ 4 h 84"/>
                <a:gd name="T14" fmla="*/ 54 w 75"/>
                <a:gd name="T15" fmla="*/ 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84">
                  <a:moveTo>
                    <a:pt x="54" y="6"/>
                  </a:moveTo>
                  <a:cubicBezTo>
                    <a:pt x="4" y="65"/>
                    <a:pt x="4" y="65"/>
                    <a:pt x="4" y="65"/>
                  </a:cubicBezTo>
                  <a:cubicBezTo>
                    <a:pt x="0" y="70"/>
                    <a:pt x="1" y="77"/>
                    <a:pt x="5" y="81"/>
                  </a:cubicBezTo>
                  <a:cubicBezTo>
                    <a:pt x="7" y="83"/>
                    <a:pt x="10" y="84"/>
                    <a:pt x="12" y="84"/>
                  </a:cubicBezTo>
                  <a:cubicBezTo>
                    <a:pt x="16" y="84"/>
                    <a:pt x="19" y="82"/>
                    <a:pt x="21" y="80"/>
                  </a:cubicBezTo>
                  <a:cubicBezTo>
                    <a:pt x="71" y="20"/>
                    <a:pt x="71" y="20"/>
                    <a:pt x="71" y="20"/>
                  </a:cubicBezTo>
                  <a:cubicBezTo>
                    <a:pt x="75" y="15"/>
                    <a:pt x="74" y="8"/>
                    <a:pt x="70" y="4"/>
                  </a:cubicBezTo>
                  <a:cubicBezTo>
                    <a:pt x="65" y="0"/>
                    <a:pt x="58" y="1"/>
                    <a:pt x="54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70"/>
            </a:p>
          </p:txBody>
        </p:sp>
        <p:sp>
          <p:nvSpPr>
            <p:cNvPr id="29" name="Freeform 15"/>
            <p:cNvSpPr>
              <a:spLocks/>
            </p:cNvSpPr>
            <p:nvPr userDrawn="1"/>
          </p:nvSpPr>
          <p:spPr bwMode="auto">
            <a:xfrm>
              <a:off x="-627" y="1335"/>
              <a:ext cx="104" cy="246"/>
            </a:xfrm>
            <a:custGeom>
              <a:avLst/>
              <a:gdLst>
                <a:gd name="T0" fmla="*/ 9 w 56"/>
                <a:gd name="T1" fmla="*/ 2 h 134"/>
                <a:gd name="T2" fmla="*/ 1 w 56"/>
                <a:gd name="T3" fmla="*/ 15 h 134"/>
                <a:gd name="T4" fmla="*/ 33 w 56"/>
                <a:gd name="T5" fmla="*/ 126 h 134"/>
                <a:gd name="T6" fmla="*/ 44 w 56"/>
                <a:gd name="T7" fmla="*/ 134 h 134"/>
                <a:gd name="T8" fmla="*/ 47 w 56"/>
                <a:gd name="T9" fmla="*/ 133 h 134"/>
                <a:gd name="T10" fmla="*/ 54 w 56"/>
                <a:gd name="T11" fmla="*/ 120 h 134"/>
                <a:gd name="T12" fmla="*/ 23 w 56"/>
                <a:gd name="T13" fmla="*/ 9 h 134"/>
                <a:gd name="T14" fmla="*/ 9 w 56"/>
                <a:gd name="T15" fmla="*/ 2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" h="134">
                  <a:moveTo>
                    <a:pt x="9" y="2"/>
                  </a:moveTo>
                  <a:cubicBezTo>
                    <a:pt x="3" y="3"/>
                    <a:pt x="0" y="9"/>
                    <a:pt x="1" y="15"/>
                  </a:cubicBezTo>
                  <a:cubicBezTo>
                    <a:pt x="33" y="126"/>
                    <a:pt x="33" y="126"/>
                    <a:pt x="33" y="126"/>
                  </a:cubicBezTo>
                  <a:cubicBezTo>
                    <a:pt x="34" y="131"/>
                    <a:pt x="39" y="134"/>
                    <a:pt x="44" y="134"/>
                  </a:cubicBezTo>
                  <a:cubicBezTo>
                    <a:pt x="45" y="134"/>
                    <a:pt x="46" y="134"/>
                    <a:pt x="47" y="133"/>
                  </a:cubicBezTo>
                  <a:cubicBezTo>
                    <a:pt x="53" y="132"/>
                    <a:pt x="56" y="126"/>
                    <a:pt x="54" y="120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1" y="3"/>
                    <a:pt x="15" y="0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70"/>
            </a:p>
          </p:txBody>
        </p:sp>
        <p:sp>
          <p:nvSpPr>
            <p:cNvPr id="30" name="Freeform 16"/>
            <p:cNvSpPr>
              <a:spLocks/>
            </p:cNvSpPr>
            <p:nvPr userDrawn="1"/>
          </p:nvSpPr>
          <p:spPr bwMode="auto">
            <a:xfrm>
              <a:off x="-557" y="351"/>
              <a:ext cx="285" cy="302"/>
            </a:xfrm>
            <a:custGeom>
              <a:avLst/>
              <a:gdLst>
                <a:gd name="T0" fmla="*/ 134 w 154"/>
                <a:gd name="T1" fmla="*/ 5 h 164"/>
                <a:gd name="T2" fmla="*/ 4 w 154"/>
                <a:gd name="T3" fmla="*/ 146 h 164"/>
                <a:gd name="T4" fmla="*/ 5 w 154"/>
                <a:gd name="T5" fmla="*/ 161 h 164"/>
                <a:gd name="T6" fmla="*/ 12 w 154"/>
                <a:gd name="T7" fmla="*/ 164 h 164"/>
                <a:gd name="T8" fmla="*/ 20 w 154"/>
                <a:gd name="T9" fmla="*/ 161 h 164"/>
                <a:gd name="T10" fmla="*/ 150 w 154"/>
                <a:gd name="T11" fmla="*/ 20 h 164"/>
                <a:gd name="T12" fmla="*/ 149 w 154"/>
                <a:gd name="T13" fmla="*/ 4 h 164"/>
                <a:gd name="T14" fmla="*/ 134 w 154"/>
                <a:gd name="T15" fmla="*/ 5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4" h="164">
                  <a:moveTo>
                    <a:pt x="134" y="5"/>
                  </a:moveTo>
                  <a:cubicBezTo>
                    <a:pt x="4" y="146"/>
                    <a:pt x="4" y="146"/>
                    <a:pt x="4" y="146"/>
                  </a:cubicBezTo>
                  <a:cubicBezTo>
                    <a:pt x="0" y="150"/>
                    <a:pt x="0" y="157"/>
                    <a:pt x="5" y="161"/>
                  </a:cubicBezTo>
                  <a:cubicBezTo>
                    <a:pt x="7" y="163"/>
                    <a:pt x="9" y="164"/>
                    <a:pt x="12" y="164"/>
                  </a:cubicBezTo>
                  <a:cubicBezTo>
                    <a:pt x="15" y="164"/>
                    <a:pt x="18" y="163"/>
                    <a:pt x="20" y="161"/>
                  </a:cubicBezTo>
                  <a:cubicBezTo>
                    <a:pt x="150" y="20"/>
                    <a:pt x="150" y="20"/>
                    <a:pt x="150" y="20"/>
                  </a:cubicBezTo>
                  <a:cubicBezTo>
                    <a:pt x="154" y="16"/>
                    <a:pt x="154" y="9"/>
                    <a:pt x="149" y="4"/>
                  </a:cubicBezTo>
                  <a:cubicBezTo>
                    <a:pt x="145" y="0"/>
                    <a:pt x="138" y="0"/>
                    <a:pt x="13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70"/>
            </a:p>
          </p:txBody>
        </p:sp>
        <p:sp>
          <p:nvSpPr>
            <p:cNvPr id="31" name="Freeform 17"/>
            <p:cNvSpPr>
              <a:spLocks/>
            </p:cNvSpPr>
            <p:nvPr userDrawn="1"/>
          </p:nvSpPr>
          <p:spPr bwMode="auto">
            <a:xfrm>
              <a:off x="-819" y="496"/>
              <a:ext cx="196" cy="304"/>
            </a:xfrm>
            <a:custGeom>
              <a:avLst/>
              <a:gdLst>
                <a:gd name="T0" fmla="*/ 93 w 106"/>
                <a:gd name="T1" fmla="*/ 165 h 165"/>
                <a:gd name="T2" fmla="*/ 99 w 106"/>
                <a:gd name="T3" fmla="*/ 164 h 165"/>
                <a:gd name="T4" fmla="*/ 103 w 106"/>
                <a:gd name="T5" fmla="*/ 149 h 165"/>
                <a:gd name="T6" fmla="*/ 23 w 106"/>
                <a:gd name="T7" fmla="*/ 8 h 165"/>
                <a:gd name="T8" fmla="*/ 8 w 106"/>
                <a:gd name="T9" fmla="*/ 3 h 165"/>
                <a:gd name="T10" fmla="*/ 3 w 106"/>
                <a:gd name="T11" fmla="*/ 19 h 165"/>
                <a:gd name="T12" fmla="*/ 84 w 106"/>
                <a:gd name="T13" fmla="*/ 160 h 165"/>
                <a:gd name="T14" fmla="*/ 93 w 106"/>
                <a:gd name="T15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165">
                  <a:moveTo>
                    <a:pt x="93" y="165"/>
                  </a:moveTo>
                  <a:cubicBezTo>
                    <a:pt x="95" y="165"/>
                    <a:pt x="97" y="165"/>
                    <a:pt x="99" y="164"/>
                  </a:cubicBezTo>
                  <a:cubicBezTo>
                    <a:pt x="104" y="161"/>
                    <a:pt x="106" y="154"/>
                    <a:pt x="103" y="149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0" y="2"/>
                    <a:pt x="13" y="0"/>
                    <a:pt x="8" y="3"/>
                  </a:cubicBezTo>
                  <a:cubicBezTo>
                    <a:pt x="2" y="6"/>
                    <a:pt x="0" y="13"/>
                    <a:pt x="3" y="19"/>
                  </a:cubicBezTo>
                  <a:cubicBezTo>
                    <a:pt x="84" y="160"/>
                    <a:pt x="84" y="160"/>
                    <a:pt x="84" y="160"/>
                  </a:cubicBezTo>
                  <a:cubicBezTo>
                    <a:pt x="86" y="163"/>
                    <a:pt x="90" y="165"/>
                    <a:pt x="93" y="1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70"/>
            </a:p>
          </p:txBody>
        </p:sp>
        <p:sp>
          <p:nvSpPr>
            <p:cNvPr id="48" name="Freeform 18"/>
            <p:cNvSpPr>
              <a:spLocks noEditPoints="1"/>
            </p:cNvSpPr>
            <p:nvPr userDrawn="1"/>
          </p:nvSpPr>
          <p:spPr bwMode="auto">
            <a:xfrm>
              <a:off x="-775" y="980"/>
              <a:ext cx="244" cy="242"/>
            </a:xfrm>
            <a:custGeom>
              <a:avLst/>
              <a:gdLst>
                <a:gd name="T0" fmla="*/ 66 w 132"/>
                <a:gd name="T1" fmla="*/ 132 h 132"/>
                <a:gd name="T2" fmla="*/ 69 w 132"/>
                <a:gd name="T3" fmla="*/ 132 h 132"/>
                <a:gd name="T4" fmla="*/ 114 w 132"/>
                <a:gd name="T5" fmla="*/ 111 h 132"/>
                <a:gd name="T6" fmla="*/ 132 w 132"/>
                <a:gd name="T7" fmla="*/ 64 h 132"/>
                <a:gd name="T8" fmla="*/ 110 w 132"/>
                <a:gd name="T9" fmla="*/ 18 h 132"/>
                <a:gd name="T10" fmla="*/ 63 w 132"/>
                <a:gd name="T11" fmla="*/ 1 h 132"/>
                <a:gd name="T12" fmla="*/ 18 w 132"/>
                <a:gd name="T13" fmla="*/ 22 h 132"/>
                <a:gd name="T14" fmla="*/ 1 w 132"/>
                <a:gd name="T15" fmla="*/ 70 h 132"/>
                <a:gd name="T16" fmla="*/ 22 w 132"/>
                <a:gd name="T17" fmla="*/ 115 h 132"/>
                <a:gd name="T18" fmla="*/ 66 w 132"/>
                <a:gd name="T19" fmla="*/ 132 h 132"/>
                <a:gd name="T20" fmla="*/ 34 w 132"/>
                <a:gd name="T21" fmla="*/ 37 h 132"/>
                <a:gd name="T22" fmla="*/ 64 w 132"/>
                <a:gd name="T23" fmla="*/ 23 h 132"/>
                <a:gd name="T24" fmla="*/ 64 w 132"/>
                <a:gd name="T25" fmla="*/ 23 h 132"/>
                <a:gd name="T26" fmla="*/ 66 w 132"/>
                <a:gd name="T27" fmla="*/ 23 h 132"/>
                <a:gd name="T28" fmla="*/ 95 w 132"/>
                <a:gd name="T29" fmla="*/ 35 h 132"/>
                <a:gd name="T30" fmla="*/ 109 w 132"/>
                <a:gd name="T31" fmla="*/ 65 h 132"/>
                <a:gd name="T32" fmla="*/ 98 w 132"/>
                <a:gd name="T33" fmla="*/ 96 h 132"/>
                <a:gd name="T34" fmla="*/ 68 w 132"/>
                <a:gd name="T35" fmla="*/ 110 h 132"/>
                <a:gd name="T36" fmla="*/ 37 w 132"/>
                <a:gd name="T37" fmla="*/ 99 h 132"/>
                <a:gd name="T38" fmla="*/ 23 w 132"/>
                <a:gd name="T39" fmla="*/ 69 h 132"/>
                <a:gd name="T40" fmla="*/ 34 w 132"/>
                <a:gd name="T41" fmla="*/ 37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2" h="132">
                  <a:moveTo>
                    <a:pt x="66" y="132"/>
                  </a:moveTo>
                  <a:cubicBezTo>
                    <a:pt x="67" y="132"/>
                    <a:pt x="68" y="132"/>
                    <a:pt x="69" y="132"/>
                  </a:cubicBezTo>
                  <a:cubicBezTo>
                    <a:pt x="86" y="131"/>
                    <a:pt x="103" y="124"/>
                    <a:pt x="114" y="111"/>
                  </a:cubicBezTo>
                  <a:cubicBezTo>
                    <a:pt x="126" y="98"/>
                    <a:pt x="132" y="81"/>
                    <a:pt x="132" y="64"/>
                  </a:cubicBezTo>
                  <a:cubicBezTo>
                    <a:pt x="131" y="46"/>
                    <a:pt x="123" y="30"/>
                    <a:pt x="110" y="18"/>
                  </a:cubicBezTo>
                  <a:cubicBezTo>
                    <a:pt x="97" y="6"/>
                    <a:pt x="81" y="0"/>
                    <a:pt x="63" y="1"/>
                  </a:cubicBezTo>
                  <a:cubicBezTo>
                    <a:pt x="46" y="2"/>
                    <a:pt x="29" y="10"/>
                    <a:pt x="18" y="22"/>
                  </a:cubicBezTo>
                  <a:cubicBezTo>
                    <a:pt x="6" y="35"/>
                    <a:pt x="0" y="52"/>
                    <a:pt x="1" y="70"/>
                  </a:cubicBezTo>
                  <a:cubicBezTo>
                    <a:pt x="1" y="87"/>
                    <a:pt x="9" y="103"/>
                    <a:pt x="22" y="115"/>
                  </a:cubicBezTo>
                  <a:cubicBezTo>
                    <a:pt x="34" y="126"/>
                    <a:pt x="50" y="132"/>
                    <a:pt x="66" y="132"/>
                  </a:cubicBezTo>
                  <a:close/>
                  <a:moveTo>
                    <a:pt x="34" y="37"/>
                  </a:moveTo>
                  <a:cubicBezTo>
                    <a:pt x="42" y="29"/>
                    <a:pt x="53" y="24"/>
                    <a:pt x="64" y="23"/>
                  </a:cubicBezTo>
                  <a:cubicBezTo>
                    <a:pt x="64" y="23"/>
                    <a:pt x="64" y="23"/>
                    <a:pt x="64" y="23"/>
                  </a:cubicBezTo>
                  <a:cubicBezTo>
                    <a:pt x="65" y="23"/>
                    <a:pt x="65" y="23"/>
                    <a:pt x="66" y="23"/>
                  </a:cubicBezTo>
                  <a:cubicBezTo>
                    <a:pt x="77" y="23"/>
                    <a:pt x="87" y="27"/>
                    <a:pt x="95" y="35"/>
                  </a:cubicBezTo>
                  <a:cubicBezTo>
                    <a:pt x="104" y="42"/>
                    <a:pt x="109" y="53"/>
                    <a:pt x="109" y="65"/>
                  </a:cubicBezTo>
                  <a:cubicBezTo>
                    <a:pt x="110" y="76"/>
                    <a:pt x="106" y="87"/>
                    <a:pt x="98" y="96"/>
                  </a:cubicBezTo>
                  <a:cubicBezTo>
                    <a:pt x="90" y="104"/>
                    <a:pt x="80" y="109"/>
                    <a:pt x="68" y="110"/>
                  </a:cubicBezTo>
                  <a:cubicBezTo>
                    <a:pt x="56" y="110"/>
                    <a:pt x="45" y="106"/>
                    <a:pt x="37" y="99"/>
                  </a:cubicBezTo>
                  <a:cubicBezTo>
                    <a:pt x="28" y="91"/>
                    <a:pt x="23" y="80"/>
                    <a:pt x="23" y="69"/>
                  </a:cubicBezTo>
                  <a:cubicBezTo>
                    <a:pt x="22" y="57"/>
                    <a:pt x="26" y="46"/>
                    <a:pt x="34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70"/>
            </a:p>
          </p:txBody>
        </p:sp>
        <p:sp>
          <p:nvSpPr>
            <p:cNvPr id="49" name="Freeform 19"/>
            <p:cNvSpPr>
              <a:spLocks noEditPoints="1"/>
            </p:cNvSpPr>
            <p:nvPr userDrawn="1"/>
          </p:nvSpPr>
          <p:spPr bwMode="auto">
            <a:xfrm>
              <a:off x="-298" y="1075"/>
              <a:ext cx="245" cy="245"/>
            </a:xfrm>
            <a:custGeom>
              <a:avLst/>
              <a:gdLst>
                <a:gd name="T0" fmla="*/ 69 w 132"/>
                <a:gd name="T1" fmla="*/ 133 h 133"/>
                <a:gd name="T2" fmla="*/ 114 w 132"/>
                <a:gd name="T3" fmla="*/ 111 h 133"/>
                <a:gd name="T4" fmla="*/ 131 w 132"/>
                <a:gd name="T5" fmla="*/ 64 h 133"/>
                <a:gd name="T6" fmla="*/ 63 w 132"/>
                <a:gd name="T7" fmla="*/ 2 h 133"/>
                <a:gd name="T8" fmla="*/ 17 w 132"/>
                <a:gd name="T9" fmla="*/ 23 h 133"/>
                <a:gd name="T10" fmla="*/ 0 w 132"/>
                <a:gd name="T11" fmla="*/ 70 h 133"/>
                <a:gd name="T12" fmla="*/ 66 w 132"/>
                <a:gd name="T13" fmla="*/ 133 h 133"/>
                <a:gd name="T14" fmla="*/ 69 w 132"/>
                <a:gd name="T15" fmla="*/ 133 h 133"/>
                <a:gd name="T16" fmla="*/ 23 w 132"/>
                <a:gd name="T17" fmla="*/ 69 h 133"/>
                <a:gd name="T18" fmla="*/ 34 w 132"/>
                <a:gd name="T19" fmla="*/ 38 h 133"/>
                <a:gd name="T20" fmla="*/ 64 w 132"/>
                <a:gd name="T21" fmla="*/ 24 h 133"/>
                <a:gd name="T22" fmla="*/ 66 w 132"/>
                <a:gd name="T23" fmla="*/ 24 h 133"/>
                <a:gd name="T24" fmla="*/ 109 w 132"/>
                <a:gd name="T25" fmla="*/ 65 h 133"/>
                <a:gd name="T26" fmla="*/ 98 w 132"/>
                <a:gd name="T27" fmla="*/ 96 h 133"/>
                <a:gd name="T28" fmla="*/ 68 w 132"/>
                <a:gd name="T29" fmla="*/ 110 h 133"/>
                <a:gd name="T30" fmla="*/ 23 w 132"/>
                <a:gd name="T31" fmla="*/ 69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2" h="133">
                  <a:moveTo>
                    <a:pt x="69" y="133"/>
                  </a:moveTo>
                  <a:cubicBezTo>
                    <a:pt x="86" y="132"/>
                    <a:pt x="102" y="124"/>
                    <a:pt x="114" y="111"/>
                  </a:cubicBezTo>
                  <a:cubicBezTo>
                    <a:pt x="126" y="98"/>
                    <a:pt x="132" y="82"/>
                    <a:pt x="131" y="64"/>
                  </a:cubicBezTo>
                  <a:cubicBezTo>
                    <a:pt x="130" y="28"/>
                    <a:pt x="99" y="0"/>
                    <a:pt x="63" y="2"/>
                  </a:cubicBezTo>
                  <a:cubicBezTo>
                    <a:pt x="45" y="2"/>
                    <a:pt x="29" y="10"/>
                    <a:pt x="17" y="23"/>
                  </a:cubicBezTo>
                  <a:cubicBezTo>
                    <a:pt x="6" y="36"/>
                    <a:pt x="0" y="53"/>
                    <a:pt x="0" y="70"/>
                  </a:cubicBezTo>
                  <a:cubicBezTo>
                    <a:pt x="2" y="105"/>
                    <a:pt x="31" y="133"/>
                    <a:pt x="66" y="133"/>
                  </a:cubicBezTo>
                  <a:cubicBezTo>
                    <a:pt x="67" y="133"/>
                    <a:pt x="68" y="133"/>
                    <a:pt x="69" y="133"/>
                  </a:cubicBezTo>
                  <a:close/>
                  <a:moveTo>
                    <a:pt x="23" y="69"/>
                  </a:moveTo>
                  <a:cubicBezTo>
                    <a:pt x="22" y="58"/>
                    <a:pt x="26" y="46"/>
                    <a:pt x="34" y="38"/>
                  </a:cubicBezTo>
                  <a:cubicBezTo>
                    <a:pt x="42" y="29"/>
                    <a:pt x="52" y="24"/>
                    <a:pt x="64" y="24"/>
                  </a:cubicBezTo>
                  <a:cubicBezTo>
                    <a:pt x="65" y="24"/>
                    <a:pt x="65" y="24"/>
                    <a:pt x="66" y="24"/>
                  </a:cubicBezTo>
                  <a:cubicBezTo>
                    <a:pt x="89" y="24"/>
                    <a:pt x="108" y="42"/>
                    <a:pt x="109" y="65"/>
                  </a:cubicBezTo>
                  <a:cubicBezTo>
                    <a:pt x="110" y="77"/>
                    <a:pt x="106" y="88"/>
                    <a:pt x="98" y="96"/>
                  </a:cubicBezTo>
                  <a:cubicBezTo>
                    <a:pt x="90" y="105"/>
                    <a:pt x="79" y="110"/>
                    <a:pt x="68" y="110"/>
                  </a:cubicBezTo>
                  <a:cubicBezTo>
                    <a:pt x="44" y="111"/>
                    <a:pt x="24" y="93"/>
                    <a:pt x="23" y="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70"/>
            </a:p>
          </p:txBody>
        </p:sp>
        <p:sp>
          <p:nvSpPr>
            <p:cNvPr id="50" name="Freeform 20"/>
            <p:cNvSpPr>
              <a:spLocks/>
            </p:cNvSpPr>
            <p:nvPr userDrawn="1"/>
          </p:nvSpPr>
          <p:spPr bwMode="auto">
            <a:xfrm>
              <a:off x="-675" y="1607"/>
              <a:ext cx="514" cy="196"/>
            </a:xfrm>
            <a:custGeom>
              <a:avLst/>
              <a:gdLst>
                <a:gd name="T0" fmla="*/ 274 w 278"/>
                <a:gd name="T1" fmla="*/ 84 h 107"/>
                <a:gd name="T2" fmla="*/ 273 w 278"/>
                <a:gd name="T3" fmla="*/ 68 h 107"/>
                <a:gd name="T4" fmla="*/ 4 w 278"/>
                <a:gd name="T5" fmla="*/ 89 h 107"/>
                <a:gd name="T6" fmla="*/ 6 w 278"/>
                <a:gd name="T7" fmla="*/ 104 h 107"/>
                <a:gd name="T8" fmla="*/ 13 w 278"/>
                <a:gd name="T9" fmla="*/ 107 h 107"/>
                <a:gd name="T10" fmla="*/ 21 w 278"/>
                <a:gd name="T11" fmla="*/ 103 h 107"/>
                <a:gd name="T12" fmla="*/ 259 w 278"/>
                <a:gd name="T13" fmla="*/ 85 h 107"/>
                <a:gd name="T14" fmla="*/ 274 w 278"/>
                <a:gd name="T15" fmla="*/ 8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8" h="107">
                  <a:moveTo>
                    <a:pt x="274" y="84"/>
                  </a:moveTo>
                  <a:cubicBezTo>
                    <a:pt x="278" y="79"/>
                    <a:pt x="278" y="72"/>
                    <a:pt x="273" y="68"/>
                  </a:cubicBezTo>
                  <a:cubicBezTo>
                    <a:pt x="193" y="0"/>
                    <a:pt x="73" y="9"/>
                    <a:pt x="4" y="89"/>
                  </a:cubicBezTo>
                  <a:cubicBezTo>
                    <a:pt x="0" y="93"/>
                    <a:pt x="1" y="100"/>
                    <a:pt x="6" y="104"/>
                  </a:cubicBezTo>
                  <a:cubicBezTo>
                    <a:pt x="8" y="106"/>
                    <a:pt x="10" y="107"/>
                    <a:pt x="13" y="107"/>
                  </a:cubicBezTo>
                  <a:cubicBezTo>
                    <a:pt x="16" y="107"/>
                    <a:pt x="19" y="106"/>
                    <a:pt x="21" y="103"/>
                  </a:cubicBezTo>
                  <a:cubicBezTo>
                    <a:pt x="82" y="33"/>
                    <a:pt x="188" y="25"/>
                    <a:pt x="259" y="85"/>
                  </a:cubicBezTo>
                  <a:cubicBezTo>
                    <a:pt x="263" y="89"/>
                    <a:pt x="270" y="88"/>
                    <a:pt x="274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70"/>
            </a:p>
          </p:txBody>
        </p:sp>
        <p:sp>
          <p:nvSpPr>
            <p:cNvPr id="51" name="Freeform 21"/>
            <p:cNvSpPr>
              <a:spLocks/>
            </p:cNvSpPr>
            <p:nvPr userDrawn="1"/>
          </p:nvSpPr>
          <p:spPr bwMode="auto">
            <a:xfrm>
              <a:off x="-285" y="531"/>
              <a:ext cx="63" cy="129"/>
            </a:xfrm>
            <a:custGeom>
              <a:avLst/>
              <a:gdLst>
                <a:gd name="T0" fmla="*/ 10 w 34"/>
                <a:gd name="T1" fmla="*/ 69 h 70"/>
                <a:gd name="T2" fmla="*/ 12 w 34"/>
                <a:gd name="T3" fmla="*/ 70 h 70"/>
                <a:gd name="T4" fmla="*/ 23 w 34"/>
                <a:gd name="T5" fmla="*/ 61 h 70"/>
                <a:gd name="T6" fmla="*/ 32 w 34"/>
                <a:gd name="T7" fmla="*/ 14 h 70"/>
                <a:gd name="T8" fmla="*/ 24 w 34"/>
                <a:gd name="T9" fmla="*/ 1 h 70"/>
                <a:gd name="T10" fmla="*/ 11 w 34"/>
                <a:gd name="T11" fmla="*/ 9 h 70"/>
                <a:gd name="T12" fmla="*/ 1 w 34"/>
                <a:gd name="T13" fmla="*/ 56 h 70"/>
                <a:gd name="T14" fmla="*/ 10 w 34"/>
                <a:gd name="T15" fmla="*/ 6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70">
                  <a:moveTo>
                    <a:pt x="10" y="69"/>
                  </a:moveTo>
                  <a:cubicBezTo>
                    <a:pt x="10" y="70"/>
                    <a:pt x="11" y="70"/>
                    <a:pt x="12" y="70"/>
                  </a:cubicBezTo>
                  <a:cubicBezTo>
                    <a:pt x="17" y="70"/>
                    <a:pt x="22" y="66"/>
                    <a:pt x="23" y="61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4" y="8"/>
                    <a:pt x="30" y="2"/>
                    <a:pt x="24" y="1"/>
                  </a:cubicBezTo>
                  <a:cubicBezTo>
                    <a:pt x="18" y="0"/>
                    <a:pt x="12" y="3"/>
                    <a:pt x="11" y="9"/>
                  </a:cubicBezTo>
                  <a:cubicBezTo>
                    <a:pt x="1" y="56"/>
                    <a:pt x="1" y="56"/>
                    <a:pt x="1" y="56"/>
                  </a:cubicBezTo>
                  <a:cubicBezTo>
                    <a:pt x="0" y="62"/>
                    <a:pt x="4" y="68"/>
                    <a:pt x="10" y="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70"/>
            </a:p>
          </p:txBody>
        </p:sp>
        <p:sp>
          <p:nvSpPr>
            <p:cNvPr id="52" name="Freeform 22"/>
            <p:cNvSpPr>
              <a:spLocks/>
            </p:cNvSpPr>
            <p:nvPr userDrawn="1"/>
          </p:nvSpPr>
          <p:spPr bwMode="auto">
            <a:xfrm>
              <a:off x="-849" y="1267"/>
              <a:ext cx="111" cy="154"/>
            </a:xfrm>
            <a:custGeom>
              <a:avLst/>
              <a:gdLst>
                <a:gd name="T0" fmla="*/ 7 w 60"/>
                <a:gd name="T1" fmla="*/ 3 h 84"/>
                <a:gd name="T2" fmla="*/ 3 w 60"/>
                <a:gd name="T3" fmla="*/ 18 h 84"/>
                <a:gd name="T4" fmla="*/ 38 w 60"/>
                <a:gd name="T5" fmla="*/ 78 h 84"/>
                <a:gd name="T6" fmla="*/ 48 w 60"/>
                <a:gd name="T7" fmla="*/ 84 h 84"/>
                <a:gd name="T8" fmla="*/ 53 w 60"/>
                <a:gd name="T9" fmla="*/ 82 h 84"/>
                <a:gd name="T10" fmla="*/ 57 w 60"/>
                <a:gd name="T11" fmla="*/ 67 h 84"/>
                <a:gd name="T12" fmla="*/ 22 w 60"/>
                <a:gd name="T13" fmla="*/ 7 h 84"/>
                <a:gd name="T14" fmla="*/ 7 w 60"/>
                <a:gd name="T15" fmla="*/ 3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84">
                  <a:moveTo>
                    <a:pt x="7" y="3"/>
                  </a:moveTo>
                  <a:cubicBezTo>
                    <a:pt x="2" y="6"/>
                    <a:pt x="0" y="13"/>
                    <a:pt x="3" y="18"/>
                  </a:cubicBezTo>
                  <a:cubicBezTo>
                    <a:pt x="38" y="78"/>
                    <a:pt x="38" y="78"/>
                    <a:pt x="38" y="78"/>
                  </a:cubicBezTo>
                  <a:cubicBezTo>
                    <a:pt x="40" y="82"/>
                    <a:pt x="44" y="84"/>
                    <a:pt x="48" y="84"/>
                  </a:cubicBezTo>
                  <a:cubicBezTo>
                    <a:pt x="50" y="84"/>
                    <a:pt x="52" y="83"/>
                    <a:pt x="53" y="82"/>
                  </a:cubicBezTo>
                  <a:cubicBezTo>
                    <a:pt x="59" y="79"/>
                    <a:pt x="60" y="72"/>
                    <a:pt x="57" y="67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19" y="2"/>
                    <a:pt x="12" y="0"/>
                    <a:pt x="7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70"/>
            </a:p>
          </p:txBody>
        </p:sp>
        <p:sp>
          <p:nvSpPr>
            <p:cNvPr id="53" name="Freeform 23"/>
            <p:cNvSpPr>
              <a:spLocks/>
            </p:cNvSpPr>
            <p:nvPr userDrawn="1"/>
          </p:nvSpPr>
          <p:spPr bwMode="auto">
            <a:xfrm>
              <a:off x="-483" y="890"/>
              <a:ext cx="415" cy="731"/>
            </a:xfrm>
            <a:custGeom>
              <a:avLst/>
              <a:gdLst>
                <a:gd name="T0" fmla="*/ 212 w 224"/>
                <a:gd name="T1" fmla="*/ 398 h 398"/>
                <a:gd name="T2" fmla="*/ 223 w 224"/>
                <a:gd name="T3" fmla="*/ 388 h 398"/>
                <a:gd name="T4" fmla="*/ 213 w 224"/>
                <a:gd name="T5" fmla="*/ 376 h 398"/>
                <a:gd name="T6" fmla="*/ 166 w 224"/>
                <a:gd name="T7" fmla="*/ 368 h 398"/>
                <a:gd name="T8" fmla="*/ 53 w 224"/>
                <a:gd name="T9" fmla="*/ 280 h 398"/>
                <a:gd name="T10" fmla="*/ 36 w 224"/>
                <a:gd name="T11" fmla="*/ 141 h 398"/>
                <a:gd name="T12" fmla="*/ 208 w 224"/>
                <a:gd name="T13" fmla="*/ 45 h 398"/>
                <a:gd name="T14" fmla="*/ 222 w 224"/>
                <a:gd name="T15" fmla="*/ 37 h 398"/>
                <a:gd name="T16" fmla="*/ 214 w 224"/>
                <a:gd name="T17" fmla="*/ 23 h 398"/>
                <a:gd name="T18" fmla="*/ 15 w 224"/>
                <a:gd name="T19" fmla="*/ 135 h 398"/>
                <a:gd name="T20" fmla="*/ 33 w 224"/>
                <a:gd name="T21" fmla="*/ 291 h 398"/>
                <a:gd name="T22" fmla="*/ 160 w 224"/>
                <a:gd name="T23" fmla="*/ 389 h 398"/>
                <a:gd name="T24" fmla="*/ 211 w 224"/>
                <a:gd name="T25" fmla="*/ 398 h 398"/>
                <a:gd name="T26" fmla="*/ 212 w 224"/>
                <a:gd name="T27" fmla="*/ 398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4" h="398">
                  <a:moveTo>
                    <a:pt x="212" y="398"/>
                  </a:moveTo>
                  <a:cubicBezTo>
                    <a:pt x="218" y="398"/>
                    <a:pt x="223" y="394"/>
                    <a:pt x="223" y="388"/>
                  </a:cubicBezTo>
                  <a:cubicBezTo>
                    <a:pt x="224" y="382"/>
                    <a:pt x="219" y="376"/>
                    <a:pt x="213" y="376"/>
                  </a:cubicBezTo>
                  <a:cubicBezTo>
                    <a:pt x="197" y="375"/>
                    <a:pt x="182" y="372"/>
                    <a:pt x="166" y="368"/>
                  </a:cubicBezTo>
                  <a:cubicBezTo>
                    <a:pt x="118" y="354"/>
                    <a:pt x="77" y="323"/>
                    <a:pt x="53" y="280"/>
                  </a:cubicBezTo>
                  <a:cubicBezTo>
                    <a:pt x="29" y="237"/>
                    <a:pt x="23" y="188"/>
                    <a:pt x="36" y="141"/>
                  </a:cubicBezTo>
                  <a:cubicBezTo>
                    <a:pt x="57" y="67"/>
                    <a:pt x="134" y="24"/>
                    <a:pt x="208" y="45"/>
                  </a:cubicBezTo>
                  <a:cubicBezTo>
                    <a:pt x="214" y="46"/>
                    <a:pt x="220" y="43"/>
                    <a:pt x="222" y="37"/>
                  </a:cubicBezTo>
                  <a:cubicBezTo>
                    <a:pt x="223" y="31"/>
                    <a:pt x="220" y="25"/>
                    <a:pt x="214" y="23"/>
                  </a:cubicBezTo>
                  <a:cubicBezTo>
                    <a:pt x="128" y="0"/>
                    <a:pt x="39" y="50"/>
                    <a:pt x="15" y="135"/>
                  </a:cubicBezTo>
                  <a:cubicBezTo>
                    <a:pt x="0" y="187"/>
                    <a:pt x="6" y="243"/>
                    <a:pt x="33" y="291"/>
                  </a:cubicBezTo>
                  <a:cubicBezTo>
                    <a:pt x="61" y="339"/>
                    <a:pt x="106" y="374"/>
                    <a:pt x="160" y="389"/>
                  </a:cubicBezTo>
                  <a:cubicBezTo>
                    <a:pt x="177" y="394"/>
                    <a:pt x="194" y="397"/>
                    <a:pt x="211" y="398"/>
                  </a:cubicBezTo>
                  <a:cubicBezTo>
                    <a:pt x="211" y="398"/>
                    <a:pt x="212" y="398"/>
                    <a:pt x="212" y="3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70"/>
            </a:p>
          </p:txBody>
        </p:sp>
        <p:sp>
          <p:nvSpPr>
            <p:cNvPr id="54" name="Freeform 24"/>
            <p:cNvSpPr>
              <a:spLocks/>
            </p:cNvSpPr>
            <p:nvPr userDrawn="1"/>
          </p:nvSpPr>
          <p:spPr bwMode="auto">
            <a:xfrm>
              <a:off x="-527" y="702"/>
              <a:ext cx="512" cy="206"/>
            </a:xfrm>
            <a:custGeom>
              <a:avLst/>
              <a:gdLst>
                <a:gd name="T0" fmla="*/ 4 w 277"/>
                <a:gd name="T1" fmla="*/ 94 h 112"/>
                <a:gd name="T2" fmla="*/ 6 w 277"/>
                <a:gd name="T3" fmla="*/ 109 h 112"/>
                <a:gd name="T4" fmla="*/ 13 w 277"/>
                <a:gd name="T5" fmla="*/ 112 h 112"/>
                <a:gd name="T6" fmla="*/ 21 w 277"/>
                <a:gd name="T7" fmla="*/ 108 h 112"/>
                <a:gd name="T8" fmla="*/ 258 w 277"/>
                <a:gd name="T9" fmla="*/ 76 h 112"/>
                <a:gd name="T10" fmla="*/ 274 w 277"/>
                <a:gd name="T11" fmla="*/ 73 h 112"/>
                <a:gd name="T12" fmla="*/ 271 w 277"/>
                <a:gd name="T13" fmla="*/ 57 h 112"/>
                <a:gd name="T14" fmla="*/ 4 w 277"/>
                <a:gd name="T15" fmla="*/ 9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7" h="112">
                  <a:moveTo>
                    <a:pt x="4" y="94"/>
                  </a:moveTo>
                  <a:cubicBezTo>
                    <a:pt x="0" y="98"/>
                    <a:pt x="1" y="105"/>
                    <a:pt x="6" y="109"/>
                  </a:cubicBezTo>
                  <a:cubicBezTo>
                    <a:pt x="8" y="111"/>
                    <a:pt x="10" y="112"/>
                    <a:pt x="13" y="112"/>
                  </a:cubicBezTo>
                  <a:cubicBezTo>
                    <a:pt x="16" y="112"/>
                    <a:pt x="19" y="111"/>
                    <a:pt x="21" y="108"/>
                  </a:cubicBezTo>
                  <a:cubicBezTo>
                    <a:pt x="81" y="39"/>
                    <a:pt x="182" y="25"/>
                    <a:pt x="258" y="76"/>
                  </a:cubicBezTo>
                  <a:cubicBezTo>
                    <a:pt x="263" y="79"/>
                    <a:pt x="270" y="78"/>
                    <a:pt x="274" y="73"/>
                  </a:cubicBezTo>
                  <a:cubicBezTo>
                    <a:pt x="277" y="68"/>
                    <a:pt x="276" y="61"/>
                    <a:pt x="271" y="57"/>
                  </a:cubicBezTo>
                  <a:cubicBezTo>
                    <a:pt x="185" y="0"/>
                    <a:pt x="71" y="16"/>
                    <a:pt x="4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70"/>
            </a:p>
          </p:txBody>
        </p:sp>
        <p:sp>
          <p:nvSpPr>
            <p:cNvPr id="55" name="Freeform 25"/>
            <p:cNvSpPr>
              <a:spLocks/>
            </p:cNvSpPr>
            <p:nvPr userDrawn="1"/>
          </p:nvSpPr>
          <p:spPr bwMode="auto">
            <a:xfrm>
              <a:off x="-483" y="1796"/>
              <a:ext cx="178" cy="88"/>
            </a:xfrm>
            <a:custGeom>
              <a:avLst/>
              <a:gdLst>
                <a:gd name="T0" fmla="*/ 80 w 96"/>
                <a:gd name="T1" fmla="*/ 2 h 48"/>
                <a:gd name="T2" fmla="*/ 9 w 96"/>
                <a:gd name="T3" fmla="*/ 26 h 48"/>
                <a:gd name="T4" fmla="*/ 2 w 96"/>
                <a:gd name="T5" fmla="*/ 40 h 48"/>
                <a:gd name="T6" fmla="*/ 12 w 96"/>
                <a:gd name="T7" fmla="*/ 48 h 48"/>
                <a:gd name="T8" fmla="*/ 16 w 96"/>
                <a:gd name="T9" fmla="*/ 47 h 48"/>
                <a:gd name="T10" fmla="*/ 87 w 96"/>
                <a:gd name="T11" fmla="*/ 23 h 48"/>
                <a:gd name="T12" fmla="*/ 94 w 96"/>
                <a:gd name="T13" fmla="*/ 9 h 48"/>
                <a:gd name="T14" fmla="*/ 80 w 96"/>
                <a:gd name="T15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6" h="48">
                  <a:moveTo>
                    <a:pt x="80" y="2"/>
                  </a:moveTo>
                  <a:cubicBezTo>
                    <a:pt x="9" y="26"/>
                    <a:pt x="9" y="26"/>
                    <a:pt x="9" y="26"/>
                  </a:cubicBezTo>
                  <a:cubicBezTo>
                    <a:pt x="3" y="28"/>
                    <a:pt x="0" y="34"/>
                    <a:pt x="2" y="40"/>
                  </a:cubicBezTo>
                  <a:cubicBezTo>
                    <a:pt x="3" y="45"/>
                    <a:pt x="8" y="48"/>
                    <a:pt x="12" y="48"/>
                  </a:cubicBezTo>
                  <a:cubicBezTo>
                    <a:pt x="14" y="48"/>
                    <a:pt x="15" y="48"/>
                    <a:pt x="16" y="47"/>
                  </a:cubicBezTo>
                  <a:cubicBezTo>
                    <a:pt x="87" y="23"/>
                    <a:pt x="87" y="23"/>
                    <a:pt x="87" y="23"/>
                  </a:cubicBezTo>
                  <a:cubicBezTo>
                    <a:pt x="93" y="21"/>
                    <a:pt x="96" y="15"/>
                    <a:pt x="94" y="9"/>
                  </a:cubicBezTo>
                  <a:cubicBezTo>
                    <a:pt x="92" y="3"/>
                    <a:pt x="86" y="0"/>
                    <a:pt x="8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70"/>
            </a:p>
          </p:txBody>
        </p:sp>
        <p:sp>
          <p:nvSpPr>
            <p:cNvPr id="56" name="Freeform 26"/>
            <p:cNvSpPr>
              <a:spLocks/>
            </p:cNvSpPr>
            <p:nvPr userDrawn="1"/>
          </p:nvSpPr>
          <p:spPr bwMode="auto">
            <a:xfrm>
              <a:off x="-216" y="1370"/>
              <a:ext cx="209" cy="97"/>
            </a:xfrm>
            <a:custGeom>
              <a:avLst/>
              <a:gdLst>
                <a:gd name="T0" fmla="*/ 111 w 113"/>
                <a:gd name="T1" fmla="*/ 9 h 53"/>
                <a:gd name="T2" fmla="*/ 97 w 113"/>
                <a:gd name="T3" fmla="*/ 2 h 53"/>
                <a:gd name="T4" fmla="*/ 9 w 113"/>
                <a:gd name="T5" fmla="*/ 32 h 53"/>
                <a:gd name="T6" fmla="*/ 2 w 113"/>
                <a:gd name="T7" fmla="*/ 46 h 53"/>
                <a:gd name="T8" fmla="*/ 12 w 113"/>
                <a:gd name="T9" fmla="*/ 53 h 53"/>
                <a:gd name="T10" fmla="*/ 16 w 113"/>
                <a:gd name="T11" fmla="*/ 53 h 53"/>
                <a:gd name="T12" fmla="*/ 104 w 113"/>
                <a:gd name="T13" fmla="*/ 23 h 53"/>
                <a:gd name="T14" fmla="*/ 111 w 113"/>
                <a:gd name="T15" fmla="*/ 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3" h="53">
                  <a:moveTo>
                    <a:pt x="111" y="9"/>
                  </a:moveTo>
                  <a:cubicBezTo>
                    <a:pt x="110" y="3"/>
                    <a:pt x="103" y="0"/>
                    <a:pt x="97" y="2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3" y="33"/>
                    <a:pt x="0" y="40"/>
                    <a:pt x="2" y="46"/>
                  </a:cubicBezTo>
                  <a:cubicBezTo>
                    <a:pt x="3" y="50"/>
                    <a:pt x="8" y="53"/>
                    <a:pt x="12" y="53"/>
                  </a:cubicBezTo>
                  <a:cubicBezTo>
                    <a:pt x="14" y="53"/>
                    <a:pt x="15" y="53"/>
                    <a:pt x="16" y="53"/>
                  </a:cubicBezTo>
                  <a:cubicBezTo>
                    <a:pt x="104" y="23"/>
                    <a:pt x="104" y="23"/>
                    <a:pt x="104" y="23"/>
                  </a:cubicBezTo>
                  <a:cubicBezTo>
                    <a:pt x="110" y="21"/>
                    <a:pt x="113" y="15"/>
                    <a:pt x="111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70"/>
            </a:p>
          </p:txBody>
        </p:sp>
        <p:sp>
          <p:nvSpPr>
            <p:cNvPr id="57" name="Freeform 27"/>
            <p:cNvSpPr>
              <a:spLocks/>
            </p:cNvSpPr>
            <p:nvPr userDrawn="1"/>
          </p:nvSpPr>
          <p:spPr bwMode="auto">
            <a:xfrm>
              <a:off x="-218" y="1871"/>
              <a:ext cx="189" cy="681"/>
            </a:xfrm>
            <a:custGeom>
              <a:avLst/>
              <a:gdLst>
                <a:gd name="T0" fmla="*/ 25 w 102"/>
                <a:gd name="T1" fmla="*/ 9 h 370"/>
                <a:gd name="T2" fmla="*/ 11 w 102"/>
                <a:gd name="T3" fmla="*/ 2 h 370"/>
                <a:gd name="T4" fmla="*/ 4 w 102"/>
                <a:gd name="T5" fmla="*/ 17 h 370"/>
                <a:gd name="T6" fmla="*/ 78 w 102"/>
                <a:gd name="T7" fmla="*/ 224 h 370"/>
                <a:gd name="T8" fmla="*/ 3 w 102"/>
                <a:gd name="T9" fmla="*/ 353 h 370"/>
                <a:gd name="T10" fmla="*/ 7 w 102"/>
                <a:gd name="T11" fmla="*/ 368 h 370"/>
                <a:gd name="T12" fmla="*/ 12 w 102"/>
                <a:gd name="T13" fmla="*/ 370 h 370"/>
                <a:gd name="T14" fmla="*/ 22 w 102"/>
                <a:gd name="T15" fmla="*/ 364 h 370"/>
                <a:gd name="T16" fmla="*/ 100 w 102"/>
                <a:gd name="T17" fmla="*/ 231 h 370"/>
                <a:gd name="T18" fmla="*/ 101 w 102"/>
                <a:gd name="T19" fmla="*/ 221 h 370"/>
                <a:gd name="T20" fmla="*/ 25 w 102"/>
                <a:gd name="T21" fmla="*/ 9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2" h="370">
                  <a:moveTo>
                    <a:pt x="25" y="9"/>
                  </a:moveTo>
                  <a:cubicBezTo>
                    <a:pt x="23" y="3"/>
                    <a:pt x="16" y="0"/>
                    <a:pt x="11" y="2"/>
                  </a:cubicBezTo>
                  <a:cubicBezTo>
                    <a:pt x="5" y="4"/>
                    <a:pt x="2" y="11"/>
                    <a:pt x="4" y="17"/>
                  </a:cubicBezTo>
                  <a:cubicBezTo>
                    <a:pt x="78" y="224"/>
                    <a:pt x="78" y="224"/>
                    <a:pt x="78" y="224"/>
                  </a:cubicBezTo>
                  <a:cubicBezTo>
                    <a:pt x="3" y="353"/>
                    <a:pt x="3" y="353"/>
                    <a:pt x="3" y="353"/>
                  </a:cubicBezTo>
                  <a:cubicBezTo>
                    <a:pt x="0" y="358"/>
                    <a:pt x="2" y="365"/>
                    <a:pt x="7" y="368"/>
                  </a:cubicBezTo>
                  <a:cubicBezTo>
                    <a:pt x="9" y="369"/>
                    <a:pt x="11" y="370"/>
                    <a:pt x="12" y="370"/>
                  </a:cubicBezTo>
                  <a:cubicBezTo>
                    <a:pt x="16" y="370"/>
                    <a:pt x="20" y="368"/>
                    <a:pt x="22" y="364"/>
                  </a:cubicBezTo>
                  <a:cubicBezTo>
                    <a:pt x="100" y="231"/>
                    <a:pt x="100" y="231"/>
                    <a:pt x="100" y="231"/>
                  </a:cubicBezTo>
                  <a:cubicBezTo>
                    <a:pt x="102" y="228"/>
                    <a:pt x="102" y="224"/>
                    <a:pt x="101" y="221"/>
                  </a:cubicBezTo>
                  <a:lnTo>
                    <a:pt x="25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70"/>
            </a:p>
          </p:txBody>
        </p:sp>
        <p:sp>
          <p:nvSpPr>
            <p:cNvPr id="58" name="Freeform 28"/>
            <p:cNvSpPr>
              <a:spLocks/>
            </p:cNvSpPr>
            <p:nvPr userDrawn="1"/>
          </p:nvSpPr>
          <p:spPr bwMode="auto">
            <a:xfrm>
              <a:off x="-790" y="1938"/>
              <a:ext cx="370" cy="444"/>
            </a:xfrm>
            <a:custGeom>
              <a:avLst/>
              <a:gdLst>
                <a:gd name="T0" fmla="*/ 156 w 200"/>
                <a:gd name="T1" fmla="*/ 34 h 242"/>
                <a:gd name="T2" fmla="*/ 169 w 200"/>
                <a:gd name="T3" fmla="*/ 25 h 242"/>
                <a:gd name="T4" fmla="*/ 160 w 200"/>
                <a:gd name="T5" fmla="*/ 12 h 242"/>
                <a:gd name="T6" fmla="*/ 10 w 200"/>
                <a:gd name="T7" fmla="*/ 118 h 242"/>
                <a:gd name="T8" fmla="*/ 97 w 200"/>
                <a:gd name="T9" fmla="*/ 240 h 242"/>
                <a:gd name="T10" fmla="*/ 112 w 200"/>
                <a:gd name="T11" fmla="*/ 242 h 242"/>
                <a:gd name="T12" fmla="*/ 162 w 200"/>
                <a:gd name="T13" fmla="*/ 226 h 242"/>
                <a:gd name="T14" fmla="*/ 197 w 200"/>
                <a:gd name="T15" fmla="*/ 169 h 242"/>
                <a:gd name="T16" fmla="*/ 185 w 200"/>
                <a:gd name="T17" fmla="*/ 116 h 242"/>
                <a:gd name="T18" fmla="*/ 138 w 200"/>
                <a:gd name="T19" fmla="*/ 86 h 242"/>
                <a:gd name="T20" fmla="*/ 126 w 200"/>
                <a:gd name="T21" fmla="*/ 96 h 242"/>
                <a:gd name="T22" fmla="*/ 135 w 200"/>
                <a:gd name="T23" fmla="*/ 108 h 242"/>
                <a:gd name="T24" fmla="*/ 167 w 200"/>
                <a:gd name="T25" fmla="*/ 128 h 242"/>
                <a:gd name="T26" fmla="*/ 175 w 200"/>
                <a:gd name="T27" fmla="*/ 165 h 242"/>
                <a:gd name="T28" fmla="*/ 149 w 200"/>
                <a:gd name="T29" fmla="*/ 207 h 242"/>
                <a:gd name="T30" fmla="*/ 101 w 200"/>
                <a:gd name="T31" fmla="*/ 218 h 242"/>
                <a:gd name="T32" fmla="*/ 32 w 200"/>
                <a:gd name="T33" fmla="*/ 122 h 242"/>
                <a:gd name="T34" fmla="*/ 156 w 200"/>
                <a:gd name="T35" fmla="*/ 34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0" h="242">
                  <a:moveTo>
                    <a:pt x="156" y="34"/>
                  </a:moveTo>
                  <a:cubicBezTo>
                    <a:pt x="162" y="35"/>
                    <a:pt x="168" y="31"/>
                    <a:pt x="169" y="25"/>
                  </a:cubicBezTo>
                  <a:cubicBezTo>
                    <a:pt x="170" y="19"/>
                    <a:pt x="166" y="13"/>
                    <a:pt x="160" y="12"/>
                  </a:cubicBezTo>
                  <a:cubicBezTo>
                    <a:pt x="89" y="0"/>
                    <a:pt x="22" y="48"/>
                    <a:pt x="10" y="118"/>
                  </a:cubicBezTo>
                  <a:cubicBezTo>
                    <a:pt x="0" y="176"/>
                    <a:pt x="39" y="231"/>
                    <a:pt x="97" y="240"/>
                  </a:cubicBezTo>
                  <a:cubicBezTo>
                    <a:pt x="102" y="241"/>
                    <a:pt x="107" y="242"/>
                    <a:pt x="112" y="242"/>
                  </a:cubicBezTo>
                  <a:cubicBezTo>
                    <a:pt x="130" y="242"/>
                    <a:pt x="147" y="236"/>
                    <a:pt x="162" y="226"/>
                  </a:cubicBezTo>
                  <a:cubicBezTo>
                    <a:pt x="181" y="212"/>
                    <a:pt x="193" y="192"/>
                    <a:pt x="197" y="169"/>
                  </a:cubicBezTo>
                  <a:cubicBezTo>
                    <a:pt x="200" y="150"/>
                    <a:pt x="196" y="131"/>
                    <a:pt x="185" y="116"/>
                  </a:cubicBezTo>
                  <a:cubicBezTo>
                    <a:pt x="174" y="100"/>
                    <a:pt x="157" y="90"/>
                    <a:pt x="138" y="86"/>
                  </a:cubicBezTo>
                  <a:cubicBezTo>
                    <a:pt x="132" y="85"/>
                    <a:pt x="127" y="89"/>
                    <a:pt x="126" y="96"/>
                  </a:cubicBezTo>
                  <a:cubicBezTo>
                    <a:pt x="125" y="102"/>
                    <a:pt x="129" y="107"/>
                    <a:pt x="135" y="108"/>
                  </a:cubicBezTo>
                  <a:cubicBezTo>
                    <a:pt x="148" y="111"/>
                    <a:pt x="159" y="118"/>
                    <a:pt x="167" y="128"/>
                  </a:cubicBezTo>
                  <a:cubicBezTo>
                    <a:pt x="174" y="139"/>
                    <a:pt x="177" y="152"/>
                    <a:pt x="175" y="165"/>
                  </a:cubicBezTo>
                  <a:cubicBezTo>
                    <a:pt x="172" y="183"/>
                    <a:pt x="163" y="197"/>
                    <a:pt x="149" y="207"/>
                  </a:cubicBezTo>
                  <a:cubicBezTo>
                    <a:pt x="135" y="217"/>
                    <a:pt x="118" y="221"/>
                    <a:pt x="101" y="218"/>
                  </a:cubicBezTo>
                  <a:cubicBezTo>
                    <a:pt x="55" y="211"/>
                    <a:pt x="24" y="167"/>
                    <a:pt x="32" y="122"/>
                  </a:cubicBezTo>
                  <a:cubicBezTo>
                    <a:pt x="42" y="64"/>
                    <a:pt x="97" y="24"/>
                    <a:pt x="156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70"/>
            </a:p>
          </p:txBody>
        </p:sp>
        <p:sp>
          <p:nvSpPr>
            <p:cNvPr id="59" name="Freeform 29"/>
            <p:cNvSpPr>
              <a:spLocks/>
            </p:cNvSpPr>
            <p:nvPr userDrawn="1"/>
          </p:nvSpPr>
          <p:spPr bwMode="auto">
            <a:xfrm>
              <a:off x="-381" y="1954"/>
              <a:ext cx="202" cy="331"/>
            </a:xfrm>
            <a:custGeom>
              <a:avLst/>
              <a:gdLst>
                <a:gd name="T0" fmla="*/ 7 w 109"/>
                <a:gd name="T1" fmla="*/ 3 h 180"/>
                <a:gd name="T2" fmla="*/ 3 w 109"/>
                <a:gd name="T3" fmla="*/ 18 h 180"/>
                <a:gd name="T4" fmla="*/ 86 w 109"/>
                <a:gd name="T5" fmla="*/ 174 h 180"/>
                <a:gd name="T6" fmla="*/ 96 w 109"/>
                <a:gd name="T7" fmla="*/ 180 h 180"/>
                <a:gd name="T8" fmla="*/ 101 w 109"/>
                <a:gd name="T9" fmla="*/ 179 h 180"/>
                <a:gd name="T10" fmla="*/ 106 w 109"/>
                <a:gd name="T11" fmla="*/ 164 h 180"/>
                <a:gd name="T12" fmla="*/ 22 w 109"/>
                <a:gd name="T13" fmla="*/ 8 h 180"/>
                <a:gd name="T14" fmla="*/ 7 w 109"/>
                <a:gd name="T15" fmla="*/ 3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9" h="180">
                  <a:moveTo>
                    <a:pt x="7" y="3"/>
                  </a:moveTo>
                  <a:cubicBezTo>
                    <a:pt x="2" y="6"/>
                    <a:pt x="0" y="13"/>
                    <a:pt x="3" y="18"/>
                  </a:cubicBezTo>
                  <a:cubicBezTo>
                    <a:pt x="86" y="174"/>
                    <a:pt x="86" y="174"/>
                    <a:pt x="86" y="174"/>
                  </a:cubicBezTo>
                  <a:cubicBezTo>
                    <a:pt x="88" y="178"/>
                    <a:pt x="92" y="180"/>
                    <a:pt x="96" y="180"/>
                  </a:cubicBezTo>
                  <a:cubicBezTo>
                    <a:pt x="98" y="180"/>
                    <a:pt x="100" y="180"/>
                    <a:pt x="101" y="179"/>
                  </a:cubicBezTo>
                  <a:cubicBezTo>
                    <a:pt x="107" y="176"/>
                    <a:pt x="109" y="169"/>
                    <a:pt x="106" y="164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19" y="2"/>
                    <a:pt x="13" y="0"/>
                    <a:pt x="7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70"/>
            </a:p>
          </p:txBody>
        </p:sp>
        <p:sp>
          <p:nvSpPr>
            <p:cNvPr id="60" name="Freeform 30"/>
            <p:cNvSpPr>
              <a:spLocks/>
            </p:cNvSpPr>
            <p:nvPr userDrawn="1"/>
          </p:nvSpPr>
          <p:spPr bwMode="auto">
            <a:xfrm>
              <a:off x="-189" y="202"/>
              <a:ext cx="145" cy="372"/>
            </a:xfrm>
            <a:custGeom>
              <a:avLst/>
              <a:gdLst>
                <a:gd name="T0" fmla="*/ 9 w 78"/>
                <a:gd name="T1" fmla="*/ 1 h 202"/>
                <a:gd name="T2" fmla="*/ 2 w 78"/>
                <a:gd name="T3" fmla="*/ 15 h 202"/>
                <a:gd name="T4" fmla="*/ 55 w 78"/>
                <a:gd name="T5" fmla="*/ 194 h 202"/>
                <a:gd name="T6" fmla="*/ 65 w 78"/>
                <a:gd name="T7" fmla="*/ 202 h 202"/>
                <a:gd name="T8" fmla="*/ 69 w 78"/>
                <a:gd name="T9" fmla="*/ 201 h 202"/>
                <a:gd name="T10" fmla="*/ 76 w 78"/>
                <a:gd name="T11" fmla="*/ 187 h 202"/>
                <a:gd name="T12" fmla="*/ 23 w 78"/>
                <a:gd name="T13" fmla="*/ 9 h 202"/>
                <a:gd name="T14" fmla="*/ 9 w 78"/>
                <a:gd name="T15" fmla="*/ 1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" h="202">
                  <a:moveTo>
                    <a:pt x="9" y="1"/>
                  </a:moveTo>
                  <a:cubicBezTo>
                    <a:pt x="3" y="3"/>
                    <a:pt x="0" y="9"/>
                    <a:pt x="2" y="15"/>
                  </a:cubicBezTo>
                  <a:cubicBezTo>
                    <a:pt x="55" y="194"/>
                    <a:pt x="55" y="194"/>
                    <a:pt x="55" y="194"/>
                  </a:cubicBezTo>
                  <a:cubicBezTo>
                    <a:pt x="56" y="199"/>
                    <a:pt x="61" y="202"/>
                    <a:pt x="65" y="202"/>
                  </a:cubicBezTo>
                  <a:cubicBezTo>
                    <a:pt x="67" y="202"/>
                    <a:pt x="68" y="202"/>
                    <a:pt x="69" y="201"/>
                  </a:cubicBezTo>
                  <a:cubicBezTo>
                    <a:pt x="75" y="200"/>
                    <a:pt x="78" y="193"/>
                    <a:pt x="76" y="187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1" y="3"/>
                    <a:pt x="15" y="0"/>
                    <a:pt x="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70"/>
            </a:p>
          </p:txBody>
        </p:sp>
        <p:sp>
          <p:nvSpPr>
            <p:cNvPr id="61" name="Freeform 31"/>
            <p:cNvSpPr>
              <a:spLocks/>
            </p:cNvSpPr>
            <p:nvPr userDrawn="1"/>
          </p:nvSpPr>
          <p:spPr bwMode="auto">
            <a:xfrm>
              <a:off x="-806" y="3860"/>
              <a:ext cx="336" cy="118"/>
            </a:xfrm>
            <a:custGeom>
              <a:avLst/>
              <a:gdLst>
                <a:gd name="T0" fmla="*/ 2 w 182"/>
                <a:gd name="T1" fmla="*/ 10 h 64"/>
                <a:gd name="T2" fmla="*/ 10 w 182"/>
                <a:gd name="T3" fmla="*/ 23 h 64"/>
                <a:gd name="T4" fmla="*/ 167 w 182"/>
                <a:gd name="T5" fmla="*/ 63 h 64"/>
                <a:gd name="T6" fmla="*/ 170 w 182"/>
                <a:gd name="T7" fmla="*/ 64 h 64"/>
                <a:gd name="T8" fmla="*/ 180 w 182"/>
                <a:gd name="T9" fmla="*/ 55 h 64"/>
                <a:gd name="T10" fmla="*/ 172 w 182"/>
                <a:gd name="T11" fmla="*/ 42 h 64"/>
                <a:gd name="T12" fmla="*/ 15 w 182"/>
                <a:gd name="T13" fmla="*/ 2 h 64"/>
                <a:gd name="T14" fmla="*/ 2 w 182"/>
                <a:gd name="T15" fmla="*/ 1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2" h="64">
                  <a:moveTo>
                    <a:pt x="2" y="10"/>
                  </a:moveTo>
                  <a:cubicBezTo>
                    <a:pt x="0" y="16"/>
                    <a:pt x="4" y="22"/>
                    <a:pt x="10" y="23"/>
                  </a:cubicBezTo>
                  <a:cubicBezTo>
                    <a:pt x="167" y="63"/>
                    <a:pt x="167" y="63"/>
                    <a:pt x="167" y="63"/>
                  </a:cubicBezTo>
                  <a:cubicBezTo>
                    <a:pt x="168" y="64"/>
                    <a:pt x="169" y="64"/>
                    <a:pt x="170" y="64"/>
                  </a:cubicBezTo>
                  <a:cubicBezTo>
                    <a:pt x="175" y="64"/>
                    <a:pt x="179" y="60"/>
                    <a:pt x="180" y="55"/>
                  </a:cubicBezTo>
                  <a:cubicBezTo>
                    <a:pt x="182" y="49"/>
                    <a:pt x="178" y="43"/>
                    <a:pt x="172" y="4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9" y="0"/>
                    <a:pt x="3" y="4"/>
                    <a:pt x="2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70"/>
            </a:p>
          </p:txBody>
        </p:sp>
        <p:sp>
          <p:nvSpPr>
            <p:cNvPr id="62" name="Freeform 32"/>
            <p:cNvSpPr>
              <a:spLocks/>
            </p:cNvSpPr>
            <p:nvPr userDrawn="1"/>
          </p:nvSpPr>
          <p:spPr bwMode="auto">
            <a:xfrm>
              <a:off x="-597" y="3730"/>
              <a:ext cx="414" cy="768"/>
            </a:xfrm>
            <a:custGeom>
              <a:avLst/>
              <a:gdLst>
                <a:gd name="T0" fmla="*/ 201 w 224"/>
                <a:gd name="T1" fmla="*/ 272 h 418"/>
                <a:gd name="T2" fmla="*/ 205 w 224"/>
                <a:gd name="T3" fmla="*/ 264 h 418"/>
                <a:gd name="T4" fmla="*/ 201 w 224"/>
                <a:gd name="T5" fmla="*/ 255 h 418"/>
                <a:gd name="T6" fmla="*/ 137 w 224"/>
                <a:gd name="T7" fmla="*/ 202 h 418"/>
                <a:gd name="T8" fmla="*/ 220 w 224"/>
                <a:gd name="T9" fmla="*/ 126 h 418"/>
                <a:gd name="T10" fmla="*/ 223 w 224"/>
                <a:gd name="T11" fmla="*/ 117 h 418"/>
                <a:gd name="T12" fmla="*/ 217 w 224"/>
                <a:gd name="T13" fmla="*/ 108 h 418"/>
                <a:gd name="T14" fmla="*/ 18 w 224"/>
                <a:gd name="T15" fmla="*/ 3 h 418"/>
                <a:gd name="T16" fmla="*/ 3 w 224"/>
                <a:gd name="T17" fmla="*/ 7 h 418"/>
                <a:gd name="T18" fmla="*/ 8 w 224"/>
                <a:gd name="T19" fmla="*/ 22 h 418"/>
                <a:gd name="T20" fmla="*/ 193 w 224"/>
                <a:gd name="T21" fmla="*/ 121 h 418"/>
                <a:gd name="T22" fmla="*/ 113 w 224"/>
                <a:gd name="T23" fmla="*/ 194 h 418"/>
                <a:gd name="T24" fmla="*/ 109 w 224"/>
                <a:gd name="T25" fmla="*/ 203 h 418"/>
                <a:gd name="T26" fmla="*/ 113 w 224"/>
                <a:gd name="T27" fmla="*/ 211 h 418"/>
                <a:gd name="T28" fmla="*/ 177 w 224"/>
                <a:gd name="T29" fmla="*/ 264 h 418"/>
                <a:gd name="T30" fmla="*/ 24 w 224"/>
                <a:gd name="T31" fmla="*/ 399 h 418"/>
                <a:gd name="T32" fmla="*/ 23 w 224"/>
                <a:gd name="T33" fmla="*/ 415 h 418"/>
                <a:gd name="T34" fmla="*/ 31 w 224"/>
                <a:gd name="T35" fmla="*/ 418 h 418"/>
                <a:gd name="T36" fmla="*/ 38 w 224"/>
                <a:gd name="T37" fmla="*/ 416 h 418"/>
                <a:gd name="T38" fmla="*/ 201 w 224"/>
                <a:gd name="T39" fmla="*/ 272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24" h="418">
                  <a:moveTo>
                    <a:pt x="201" y="272"/>
                  </a:moveTo>
                  <a:cubicBezTo>
                    <a:pt x="203" y="270"/>
                    <a:pt x="205" y="267"/>
                    <a:pt x="205" y="264"/>
                  </a:cubicBezTo>
                  <a:cubicBezTo>
                    <a:pt x="205" y="261"/>
                    <a:pt x="203" y="258"/>
                    <a:pt x="201" y="255"/>
                  </a:cubicBezTo>
                  <a:cubicBezTo>
                    <a:pt x="137" y="202"/>
                    <a:pt x="137" y="202"/>
                    <a:pt x="137" y="202"/>
                  </a:cubicBezTo>
                  <a:cubicBezTo>
                    <a:pt x="220" y="126"/>
                    <a:pt x="220" y="126"/>
                    <a:pt x="220" y="126"/>
                  </a:cubicBezTo>
                  <a:cubicBezTo>
                    <a:pt x="222" y="124"/>
                    <a:pt x="224" y="120"/>
                    <a:pt x="223" y="117"/>
                  </a:cubicBezTo>
                  <a:cubicBezTo>
                    <a:pt x="223" y="113"/>
                    <a:pt x="221" y="110"/>
                    <a:pt x="217" y="108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3" y="0"/>
                    <a:pt x="6" y="2"/>
                    <a:pt x="3" y="7"/>
                  </a:cubicBezTo>
                  <a:cubicBezTo>
                    <a:pt x="0" y="13"/>
                    <a:pt x="2" y="19"/>
                    <a:pt x="8" y="22"/>
                  </a:cubicBezTo>
                  <a:cubicBezTo>
                    <a:pt x="193" y="121"/>
                    <a:pt x="193" y="121"/>
                    <a:pt x="193" y="121"/>
                  </a:cubicBezTo>
                  <a:cubicBezTo>
                    <a:pt x="113" y="194"/>
                    <a:pt x="113" y="194"/>
                    <a:pt x="113" y="194"/>
                  </a:cubicBezTo>
                  <a:cubicBezTo>
                    <a:pt x="111" y="196"/>
                    <a:pt x="109" y="199"/>
                    <a:pt x="109" y="203"/>
                  </a:cubicBezTo>
                  <a:cubicBezTo>
                    <a:pt x="109" y="206"/>
                    <a:pt x="111" y="209"/>
                    <a:pt x="113" y="211"/>
                  </a:cubicBezTo>
                  <a:cubicBezTo>
                    <a:pt x="177" y="264"/>
                    <a:pt x="177" y="264"/>
                    <a:pt x="177" y="264"/>
                  </a:cubicBezTo>
                  <a:cubicBezTo>
                    <a:pt x="24" y="399"/>
                    <a:pt x="24" y="399"/>
                    <a:pt x="24" y="399"/>
                  </a:cubicBezTo>
                  <a:cubicBezTo>
                    <a:pt x="19" y="403"/>
                    <a:pt x="19" y="410"/>
                    <a:pt x="23" y="415"/>
                  </a:cubicBezTo>
                  <a:cubicBezTo>
                    <a:pt x="25" y="417"/>
                    <a:pt x="28" y="418"/>
                    <a:pt x="31" y="418"/>
                  </a:cubicBezTo>
                  <a:cubicBezTo>
                    <a:pt x="34" y="418"/>
                    <a:pt x="36" y="417"/>
                    <a:pt x="38" y="416"/>
                  </a:cubicBezTo>
                  <a:lnTo>
                    <a:pt x="201" y="2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70"/>
            </a:p>
          </p:txBody>
        </p:sp>
        <p:sp>
          <p:nvSpPr>
            <p:cNvPr id="63" name="Freeform 33"/>
            <p:cNvSpPr>
              <a:spLocks/>
            </p:cNvSpPr>
            <p:nvPr userDrawn="1"/>
          </p:nvSpPr>
          <p:spPr bwMode="auto">
            <a:xfrm>
              <a:off x="-884" y="4331"/>
              <a:ext cx="216" cy="195"/>
            </a:xfrm>
            <a:custGeom>
              <a:avLst/>
              <a:gdLst>
                <a:gd name="T0" fmla="*/ 107 w 117"/>
                <a:gd name="T1" fmla="*/ 82 h 106"/>
                <a:gd name="T2" fmla="*/ 0 w 117"/>
                <a:gd name="T3" fmla="*/ 0 h 106"/>
                <a:gd name="T4" fmla="*/ 0 w 117"/>
                <a:gd name="T5" fmla="*/ 41 h 106"/>
                <a:gd name="T6" fmla="*/ 100 w 117"/>
                <a:gd name="T7" fmla="*/ 105 h 106"/>
                <a:gd name="T8" fmla="*/ 103 w 117"/>
                <a:gd name="T9" fmla="*/ 106 h 106"/>
                <a:gd name="T10" fmla="*/ 115 w 117"/>
                <a:gd name="T11" fmla="*/ 97 h 106"/>
                <a:gd name="T12" fmla="*/ 107 w 117"/>
                <a:gd name="T13" fmla="*/ 8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7" h="106">
                  <a:moveTo>
                    <a:pt x="107" y="82"/>
                  </a:moveTo>
                  <a:cubicBezTo>
                    <a:pt x="59" y="67"/>
                    <a:pt x="21" y="37"/>
                    <a:pt x="0" y="0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25" y="70"/>
                    <a:pt x="59" y="92"/>
                    <a:pt x="100" y="105"/>
                  </a:cubicBezTo>
                  <a:cubicBezTo>
                    <a:pt x="101" y="106"/>
                    <a:pt x="102" y="106"/>
                    <a:pt x="103" y="106"/>
                  </a:cubicBezTo>
                  <a:cubicBezTo>
                    <a:pt x="108" y="106"/>
                    <a:pt x="113" y="102"/>
                    <a:pt x="115" y="97"/>
                  </a:cubicBezTo>
                  <a:cubicBezTo>
                    <a:pt x="117" y="91"/>
                    <a:pt x="113" y="84"/>
                    <a:pt x="107" y="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70"/>
            </a:p>
          </p:txBody>
        </p:sp>
        <p:sp>
          <p:nvSpPr>
            <p:cNvPr id="64" name="Freeform 34"/>
            <p:cNvSpPr>
              <a:spLocks/>
            </p:cNvSpPr>
            <p:nvPr userDrawn="1"/>
          </p:nvSpPr>
          <p:spPr bwMode="auto">
            <a:xfrm>
              <a:off x="-884" y="3984"/>
              <a:ext cx="39" cy="80"/>
            </a:xfrm>
            <a:custGeom>
              <a:avLst/>
              <a:gdLst>
                <a:gd name="T0" fmla="*/ 15 w 21"/>
                <a:gd name="T1" fmla="*/ 4 h 44"/>
                <a:gd name="T2" fmla="*/ 0 w 21"/>
                <a:gd name="T3" fmla="*/ 3 h 44"/>
                <a:gd name="T4" fmla="*/ 0 w 21"/>
                <a:gd name="T5" fmla="*/ 44 h 44"/>
                <a:gd name="T6" fmla="*/ 16 w 21"/>
                <a:gd name="T7" fmla="*/ 21 h 44"/>
                <a:gd name="T8" fmla="*/ 15 w 21"/>
                <a:gd name="T9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44">
                  <a:moveTo>
                    <a:pt x="15" y="4"/>
                  </a:moveTo>
                  <a:cubicBezTo>
                    <a:pt x="10" y="0"/>
                    <a:pt x="4" y="0"/>
                    <a:pt x="0" y="3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5" y="36"/>
                    <a:pt x="10" y="28"/>
                    <a:pt x="16" y="21"/>
                  </a:cubicBezTo>
                  <a:cubicBezTo>
                    <a:pt x="21" y="15"/>
                    <a:pt x="20" y="8"/>
                    <a:pt x="15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70"/>
            </a:p>
          </p:txBody>
        </p:sp>
        <p:sp>
          <p:nvSpPr>
            <p:cNvPr id="65" name="Freeform 36"/>
            <p:cNvSpPr>
              <a:spLocks/>
            </p:cNvSpPr>
            <p:nvPr userDrawn="1"/>
          </p:nvSpPr>
          <p:spPr bwMode="auto">
            <a:xfrm>
              <a:off x="-529" y="4953"/>
              <a:ext cx="48" cy="87"/>
            </a:xfrm>
            <a:custGeom>
              <a:avLst/>
              <a:gdLst>
                <a:gd name="T0" fmla="*/ 10 w 26"/>
                <a:gd name="T1" fmla="*/ 0 h 47"/>
                <a:gd name="T2" fmla="*/ 0 w 26"/>
                <a:gd name="T3" fmla="*/ 12 h 47"/>
                <a:gd name="T4" fmla="*/ 4 w 26"/>
                <a:gd name="T5" fmla="*/ 47 h 47"/>
                <a:gd name="T6" fmla="*/ 26 w 26"/>
                <a:gd name="T7" fmla="*/ 47 h 47"/>
                <a:gd name="T8" fmla="*/ 22 w 26"/>
                <a:gd name="T9" fmla="*/ 11 h 47"/>
                <a:gd name="T10" fmla="*/ 10 w 26"/>
                <a:gd name="T11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47">
                  <a:moveTo>
                    <a:pt x="10" y="0"/>
                  </a:moveTo>
                  <a:cubicBezTo>
                    <a:pt x="4" y="0"/>
                    <a:pt x="0" y="6"/>
                    <a:pt x="0" y="12"/>
                  </a:cubicBezTo>
                  <a:cubicBezTo>
                    <a:pt x="0" y="24"/>
                    <a:pt x="2" y="36"/>
                    <a:pt x="4" y="47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4" y="35"/>
                    <a:pt x="23" y="23"/>
                    <a:pt x="22" y="11"/>
                  </a:cubicBezTo>
                  <a:cubicBezTo>
                    <a:pt x="22" y="5"/>
                    <a:pt x="17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70"/>
            </a:p>
          </p:txBody>
        </p:sp>
        <p:sp>
          <p:nvSpPr>
            <p:cNvPr id="66" name="Freeform 38"/>
            <p:cNvSpPr>
              <a:spLocks/>
            </p:cNvSpPr>
            <p:nvPr userDrawn="1"/>
          </p:nvSpPr>
          <p:spPr bwMode="auto">
            <a:xfrm>
              <a:off x="-884" y="3473"/>
              <a:ext cx="148" cy="259"/>
            </a:xfrm>
            <a:custGeom>
              <a:avLst/>
              <a:gdLst>
                <a:gd name="T0" fmla="*/ 73 w 80"/>
                <a:gd name="T1" fmla="*/ 3 h 141"/>
                <a:gd name="T2" fmla="*/ 58 w 80"/>
                <a:gd name="T3" fmla="*/ 6 h 141"/>
                <a:gd name="T4" fmla="*/ 0 w 80"/>
                <a:gd name="T5" fmla="*/ 99 h 141"/>
                <a:gd name="T6" fmla="*/ 0 w 80"/>
                <a:gd name="T7" fmla="*/ 141 h 141"/>
                <a:gd name="T8" fmla="*/ 77 w 80"/>
                <a:gd name="T9" fmla="*/ 18 h 141"/>
                <a:gd name="T10" fmla="*/ 73 w 80"/>
                <a:gd name="T11" fmla="*/ 3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0" h="141">
                  <a:moveTo>
                    <a:pt x="73" y="3"/>
                  </a:moveTo>
                  <a:cubicBezTo>
                    <a:pt x="68" y="0"/>
                    <a:pt x="61" y="1"/>
                    <a:pt x="58" y="6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77" y="18"/>
                    <a:pt x="77" y="18"/>
                    <a:pt x="77" y="18"/>
                  </a:cubicBezTo>
                  <a:cubicBezTo>
                    <a:pt x="80" y="13"/>
                    <a:pt x="78" y="6"/>
                    <a:pt x="7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70"/>
            </a:p>
          </p:txBody>
        </p:sp>
        <p:sp>
          <p:nvSpPr>
            <p:cNvPr id="67" name="Freeform 39"/>
            <p:cNvSpPr>
              <a:spLocks/>
            </p:cNvSpPr>
            <p:nvPr userDrawn="1"/>
          </p:nvSpPr>
          <p:spPr bwMode="auto">
            <a:xfrm>
              <a:off x="-884" y="3294"/>
              <a:ext cx="196" cy="66"/>
            </a:xfrm>
            <a:custGeom>
              <a:avLst/>
              <a:gdLst>
                <a:gd name="T0" fmla="*/ 94 w 106"/>
                <a:gd name="T1" fmla="*/ 36 h 36"/>
                <a:gd name="T2" fmla="*/ 105 w 106"/>
                <a:gd name="T3" fmla="*/ 26 h 36"/>
                <a:gd name="T4" fmla="*/ 95 w 106"/>
                <a:gd name="T5" fmla="*/ 14 h 36"/>
                <a:gd name="T6" fmla="*/ 0 w 106"/>
                <a:gd name="T7" fmla="*/ 0 h 36"/>
                <a:gd name="T8" fmla="*/ 0 w 106"/>
                <a:gd name="T9" fmla="*/ 22 h 36"/>
                <a:gd name="T10" fmla="*/ 92 w 106"/>
                <a:gd name="T11" fmla="*/ 36 h 36"/>
                <a:gd name="T12" fmla="*/ 94 w 106"/>
                <a:gd name="T1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6" h="36">
                  <a:moveTo>
                    <a:pt x="94" y="36"/>
                  </a:moveTo>
                  <a:cubicBezTo>
                    <a:pt x="99" y="36"/>
                    <a:pt x="104" y="32"/>
                    <a:pt x="105" y="26"/>
                  </a:cubicBezTo>
                  <a:cubicBezTo>
                    <a:pt x="106" y="20"/>
                    <a:pt x="102" y="15"/>
                    <a:pt x="95" y="1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92" y="36"/>
                    <a:pt x="92" y="36"/>
                    <a:pt x="92" y="36"/>
                  </a:cubicBezTo>
                  <a:cubicBezTo>
                    <a:pt x="93" y="36"/>
                    <a:pt x="93" y="36"/>
                    <a:pt x="94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70"/>
            </a:p>
          </p:txBody>
        </p:sp>
        <p:sp>
          <p:nvSpPr>
            <p:cNvPr id="68" name="Freeform 40"/>
            <p:cNvSpPr>
              <a:spLocks/>
            </p:cNvSpPr>
            <p:nvPr userDrawn="1"/>
          </p:nvSpPr>
          <p:spPr bwMode="auto">
            <a:xfrm>
              <a:off x="-884" y="2625"/>
              <a:ext cx="105" cy="241"/>
            </a:xfrm>
            <a:custGeom>
              <a:avLst/>
              <a:gdLst>
                <a:gd name="T0" fmla="*/ 52 w 57"/>
                <a:gd name="T1" fmla="*/ 86 h 131"/>
                <a:gd name="T2" fmla="*/ 48 w 57"/>
                <a:gd name="T3" fmla="*/ 35 h 131"/>
                <a:gd name="T4" fmla="*/ 9 w 57"/>
                <a:gd name="T5" fmla="*/ 2 h 131"/>
                <a:gd name="T6" fmla="*/ 9 w 57"/>
                <a:gd name="T7" fmla="*/ 2 h 131"/>
                <a:gd name="T8" fmla="*/ 0 w 57"/>
                <a:gd name="T9" fmla="*/ 0 h 131"/>
                <a:gd name="T10" fmla="*/ 0 w 57"/>
                <a:gd name="T11" fmla="*/ 23 h 131"/>
                <a:gd name="T12" fmla="*/ 2 w 57"/>
                <a:gd name="T13" fmla="*/ 23 h 131"/>
                <a:gd name="T14" fmla="*/ 28 w 57"/>
                <a:gd name="T15" fmla="*/ 45 h 131"/>
                <a:gd name="T16" fmla="*/ 31 w 57"/>
                <a:gd name="T17" fmla="*/ 79 h 131"/>
                <a:gd name="T18" fmla="*/ 9 w 57"/>
                <a:gd name="T19" fmla="*/ 105 h 131"/>
                <a:gd name="T20" fmla="*/ 0 w 57"/>
                <a:gd name="T21" fmla="*/ 109 h 131"/>
                <a:gd name="T22" fmla="*/ 0 w 57"/>
                <a:gd name="T23" fmla="*/ 131 h 131"/>
                <a:gd name="T24" fmla="*/ 19 w 57"/>
                <a:gd name="T25" fmla="*/ 125 h 131"/>
                <a:gd name="T26" fmla="*/ 52 w 57"/>
                <a:gd name="T27" fmla="*/ 86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" h="131">
                  <a:moveTo>
                    <a:pt x="52" y="86"/>
                  </a:moveTo>
                  <a:cubicBezTo>
                    <a:pt x="57" y="69"/>
                    <a:pt x="56" y="51"/>
                    <a:pt x="48" y="35"/>
                  </a:cubicBezTo>
                  <a:cubicBezTo>
                    <a:pt x="40" y="19"/>
                    <a:pt x="26" y="8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6" y="1"/>
                    <a:pt x="3" y="1"/>
                    <a:pt x="0" y="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" y="23"/>
                    <a:pt x="1" y="23"/>
                    <a:pt x="2" y="23"/>
                  </a:cubicBezTo>
                  <a:cubicBezTo>
                    <a:pt x="13" y="27"/>
                    <a:pt x="23" y="35"/>
                    <a:pt x="28" y="45"/>
                  </a:cubicBezTo>
                  <a:cubicBezTo>
                    <a:pt x="33" y="56"/>
                    <a:pt x="35" y="68"/>
                    <a:pt x="31" y="79"/>
                  </a:cubicBezTo>
                  <a:cubicBezTo>
                    <a:pt x="27" y="90"/>
                    <a:pt x="20" y="100"/>
                    <a:pt x="9" y="105"/>
                  </a:cubicBezTo>
                  <a:cubicBezTo>
                    <a:pt x="6" y="107"/>
                    <a:pt x="3" y="108"/>
                    <a:pt x="0" y="109"/>
                  </a:cubicBezTo>
                  <a:cubicBezTo>
                    <a:pt x="0" y="131"/>
                    <a:pt x="0" y="131"/>
                    <a:pt x="0" y="131"/>
                  </a:cubicBezTo>
                  <a:cubicBezTo>
                    <a:pt x="7" y="130"/>
                    <a:pt x="13" y="128"/>
                    <a:pt x="19" y="125"/>
                  </a:cubicBezTo>
                  <a:cubicBezTo>
                    <a:pt x="35" y="117"/>
                    <a:pt x="47" y="103"/>
                    <a:pt x="52" y="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70"/>
            </a:p>
          </p:txBody>
        </p:sp>
        <p:sp>
          <p:nvSpPr>
            <p:cNvPr id="69" name="Freeform 41"/>
            <p:cNvSpPr>
              <a:spLocks/>
            </p:cNvSpPr>
            <p:nvPr userDrawn="1"/>
          </p:nvSpPr>
          <p:spPr bwMode="auto">
            <a:xfrm>
              <a:off x="-446" y="2"/>
              <a:ext cx="294" cy="320"/>
            </a:xfrm>
            <a:custGeom>
              <a:avLst/>
              <a:gdLst>
                <a:gd name="T0" fmla="*/ 5 w 159"/>
                <a:gd name="T1" fmla="*/ 171 h 174"/>
                <a:gd name="T2" fmla="*/ 12 w 159"/>
                <a:gd name="T3" fmla="*/ 174 h 174"/>
                <a:gd name="T4" fmla="*/ 21 w 159"/>
                <a:gd name="T5" fmla="*/ 170 h 174"/>
                <a:gd name="T6" fmla="*/ 159 w 159"/>
                <a:gd name="T7" fmla="*/ 0 h 174"/>
                <a:gd name="T8" fmla="*/ 131 w 159"/>
                <a:gd name="T9" fmla="*/ 0 h 174"/>
                <a:gd name="T10" fmla="*/ 3 w 159"/>
                <a:gd name="T11" fmla="*/ 156 h 174"/>
                <a:gd name="T12" fmla="*/ 5 w 159"/>
                <a:gd name="T13" fmla="*/ 171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9" h="174">
                  <a:moveTo>
                    <a:pt x="5" y="171"/>
                  </a:moveTo>
                  <a:cubicBezTo>
                    <a:pt x="7" y="173"/>
                    <a:pt x="10" y="174"/>
                    <a:pt x="12" y="174"/>
                  </a:cubicBezTo>
                  <a:cubicBezTo>
                    <a:pt x="15" y="174"/>
                    <a:pt x="18" y="172"/>
                    <a:pt x="21" y="170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3" y="156"/>
                    <a:pt x="3" y="156"/>
                    <a:pt x="3" y="156"/>
                  </a:cubicBezTo>
                  <a:cubicBezTo>
                    <a:pt x="0" y="160"/>
                    <a:pt x="0" y="167"/>
                    <a:pt x="5" y="1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70"/>
            </a:p>
          </p:txBody>
        </p:sp>
        <p:sp>
          <p:nvSpPr>
            <p:cNvPr id="70" name="Freeform 42"/>
            <p:cNvSpPr>
              <a:spLocks/>
            </p:cNvSpPr>
            <p:nvPr userDrawn="1"/>
          </p:nvSpPr>
          <p:spPr bwMode="auto">
            <a:xfrm>
              <a:off x="-884" y="296"/>
              <a:ext cx="78" cy="92"/>
            </a:xfrm>
            <a:custGeom>
              <a:avLst/>
              <a:gdLst>
                <a:gd name="T0" fmla="*/ 38 w 42"/>
                <a:gd name="T1" fmla="*/ 5 h 50"/>
                <a:gd name="T2" fmla="*/ 23 w 42"/>
                <a:gd name="T3" fmla="*/ 4 h 50"/>
                <a:gd name="T4" fmla="*/ 0 w 42"/>
                <a:gd name="T5" fmla="*/ 22 h 50"/>
                <a:gd name="T6" fmla="*/ 0 w 42"/>
                <a:gd name="T7" fmla="*/ 50 h 50"/>
                <a:gd name="T8" fmla="*/ 37 w 42"/>
                <a:gd name="T9" fmla="*/ 21 h 50"/>
                <a:gd name="T10" fmla="*/ 38 w 42"/>
                <a:gd name="T11" fmla="*/ 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50">
                  <a:moveTo>
                    <a:pt x="38" y="5"/>
                  </a:moveTo>
                  <a:cubicBezTo>
                    <a:pt x="34" y="1"/>
                    <a:pt x="27" y="0"/>
                    <a:pt x="23" y="4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41" y="17"/>
                    <a:pt x="42" y="10"/>
                    <a:pt x="38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70"/>
            </a:p>
          </p:txBody>
        </p:sp>
        <p:sp>
          <p:nvSpPr>
            <p:cNvPr id="71" name="Freeform 43"/>
            <p:cNvSpPr>
              <a:spLocks/>
            </p:cNvSpPr>
            <p:nvPr userDrawn="1"/>
          </p:nvSpPr>
          <p:spPr bwMode="auto">
            <a:xfrm>
              <a:off x="-884" y="796"/>
              <a:ext cx="142" cy="131"/>
            </a:xfrm>
            <a:custGeom>
              <a:avLst/>
              <a:gdLst>
                <a:gd name="T0" fmla="*/ 68 w 77"/>
                <a:gd name="T1" fmla="*/ 23 h 71"/>
                <a:gd name="T2" fmla="*/ 75 w 77"/>
                <a:gd name="T3" fmla="*/ 9 h 71"/>
                <a:gd name="T4" fmla="*/ 60 w 77"/>
                <a:gd name="T5" fmla="*/ 3 h 71"/>
                <a:gd name="T6" fmla="*/ 0 w 77"/>
                <a:gd name="T7" fmla="*/ 41 h 71"/>
                <a:gd name="T8" fmla="*/ 0 w 77"/>
                <a:gd name="T9" fmla="*/ 71 h 71"/>
                <a:gd name="T10" fmla="*/ 68 w 77"/>
                <a:gd name="T11" fmla="*/ 23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71">
                  <a:moveTo>
                    <a:pt x="68" y="23"/>
                  </a:moveTo>
                  <a:cubicBezTo>
                    <a:pt x="74" y="21"/>
                    <a:pt x="77" y="14"/>
                    <a:pt x="75" y="9"/>
                  </a:cubicBezTo>
                  <a:cubicBezTo>
                    <a:pt x="72" y="3"/>
                    <a:pt x="66" y="0"/>
                    <a:pt x="60" y="3"/>
                  </a:cubicBezTo>
                  <a:cubicBezTo>
                    <a:pt x="59" y="3"/>
                    <a:pt x="30" y="15"/>
                    <a:pt x="0" y="4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30" y="39"/>
                    <a:pt x="65" y="24"/>
                    <a:pt x="68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70"/>
            </a:p>
          </p:txBody>
        </p:sp>
        <p:sp>
          <p:nvSpPr>
            <p:cNvPr id="72" name="Freeform 44"/>
            <p:cNvSpPr>
              <a:spLocks/>
            </p:cNvSpPr>
            <p:nvPr userDrawn="1"/>
          </p:nvSpPr>
          <p:spPr bwMode="auto">
            <a:xfrm>
              <a:off x="-636" y="2"/>
              <a:ext cx="159" cy="518"/>
            </a:xfrm>
            <a:custGeom>
              <a:avLst/>
              <a:gdLst>
                <a:gd name="T0" fmla="*/ 9 w 86"/>
                <a:gd name="T1" fmla="*/ 281 h 282"/>
                <a:gd name="T2" fmla="*/ 12 w 86"/>
                <a:gd name="T3" fmla="*/ 282 h 282"/>
                <a:gd name="T4" fmla="*/ 23 w 86"/>
                <a:gd name="T5" fmla="*/ 273 h 282"/>
                <a:gd name="T6" fmla="*/ 86 w 86"/>
                <a:gd name="T7" fmla="*/ 0 h 282"/>
                <a:gd name="T8" fmla="*/ 64 w 86"/>
                <a:gd name="T9" fmla="*/ 0 h 282"/>
                <a:gd name="T10" fmla="*/ 1 w 86"/>
                <a:gd name="T11" fmla="*/ 268 h 282"/>
                <a:gd name="T12" fmla="*/ 9 w 86"/>
                <a:gd name="T13" fmla="*/ 28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282">
                  <a:moveTo>
                    <a:pt x="9" y="281"/>
                  </a:moveTo>
                  <a:cubicBezTo>
                    <a:pt x="10" y="281"/>
                    <a:pt x="11" y="282"/>
                    <a:pt x="12" y="282"/>
                  </a:cubicBezTo>
                  <a:cubicBezTo>
                    <a:pt x="17" y="282"/>
                    <a:pt x="22" y="278"/>
                    <a:pt x="23" y="273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1" y="268"/>
                    <a:pt x="1" y="268"/>
                    <a:pt x="1" y="268"/>
                  </a:cubicBezTo>
                  <a:cubicBezTo>
                    <a:pt x="0" y="274"/>
                    <a:pt x="4" y="280"/>
                    <a:pt x="9" y="28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70"/>
            </a:p>
          </p:txBody>
        </p:sp>
        <p:sp>
          <p:nvSpPr>
            <p:cNvPr id="73" name="Freeform 45"/>
            <p:cNvSpPr>
              <a:spLocks/>
            </p:cNvSpPr>
            <p:nvPr userDrawn="1"/>
          </p:nvSpPr>
          <p:spPr bwMode="auto">
            <a:xfrm>
              <a:off x="-884" y="2386"/>
              <a:ext cx="562" cy="178"/>
            </a:xfrm>
            <a:custGeom>
              <a:avLst/>
              <a:gdLst>
                <a:gd name="T0" fmla="*/ 160 w 304"/>
                <a:gd name="T1" fmla="*/ 97 h 97"/>
                <a:gd name="T2" fmla="*/ 168 w 304"/>
                <a:gd name="T3" fmla="*/ 97 h 97"/>
                <a:gd name="T4" fmla="*/ 300 w 304"/>
                <a:gd name="T5" fmla="*/ 32 h 97"/>
                <a:gd name="T6" fmla="*/ 299 w 304"/>
                <a:gd name="T7" fmla="*/ 17 h 97"/>
                <a:gd name="T8" fmla="*/ 283 w 304"/>
                <a:gd name="T9" fmla="*/ 18 h 97"/>
                <a:gd name="T10" fmla="*/ 167 w 304"/>
                <a:gd name="T11" fmla="*/ 75 h 97"/>
                <a:gd name="T12" fmla="*/ 35 w 304"/>
                <a:gd name="T13" fmla="*/ 33 h 97"/>
                <a:gd name="T14" fmla="*/ 0 w 304"/>
                <a:gd name="T15" fmla="*/ 0 h 97"/>
                <a:gd name="T16" fmla="*/ 0 w 304"/>
                <a:gd name="T17" fmla="*/ 32 h 97"/>
                <a:gd name="T18" fmla="*/ 22 w 304"/>
                <a:gd name="T19" fmla="*/ 50 h 97"/>
                <a:gd name="T20" fmla="*/ 160 w 304"/>
                <a:gd name="T21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4" h="97">
                  <a:moveTo>
                    <a:pt x="160" y="97"/>
                  </a:moveTo>
                  <a:cubicBezTo>
                    <a:pt x="163" y="97"/>
                    <a:pt x="166" y="97"/>
                    <a:pt x="168" y="97"/>
                  </a:cubicBezTo>
                  <a:cubicBezTo>
                    <a:pt x="219" y="95"/>
                    <a:pt x="267" y="71"/>
                    <a:pt x="300" y="32"/>
                  </a:cubicBezTo>
                  <a:cubicBezTo>
                    <a:pt x="304" y="28"/>
                    <a:pt x="303" y="21"/>
                    <a:pt x="299" y="17"/>
                  </a:cubicBezTo>
                  <a:cubicBezTo>
                    <a:pt x="294" y="13"/>
                    <a:pt x="287" y="13"/>
                    <a:pt x="283" y="18"/>
                  </a:cubicBezTo>
                  <a:cubicBezTo>
                    <a:pt x="254" y="52"/>
                    <a:pt x="212" y="73"/>
                    <a:pt x="167" y="75"/>
                  </a:cubicBezTo>
                  <a:cubicBezTo>
                    <a:pt x="124" y="77"/>
                    <a:pt x="74" y="61"/>
                    <a:pt x="35" y="33"/>
                  </a:cubicBezTo>
                  <a:cubicBezTo>
                    <a:pt x="21" y="23"/>
                    <a:pt x="10" y="12"/>
                    <a:pt x="0" y="0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7" y="39"/>
                    <a:pt x="14" y="45"/>
                    <a:pt x="22" y="50"/>
                  </a:cubicBezTo>
                  <a:cubicBezTo>
                    <a:pt x="62" y="80"/>
                    <a:pt x="114" y="97"/>
                    <a:pt x="160" y="9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70"/>
            </a:p>
          </p:txBody>
        </p:sp>
        <p:sp>
          <p:nvSpPr>
            <p:cNvPr id="74" name="Freeform 46"/>
            <p:cNvSpPr>
              <a:spLocks/>
            </p:cNvSpPr>
            <p:nvPr userDrawn="1"/>
          </p:nvSpPr>
          <p:spPr bwMode="auto">
            <a:xfrm>
              <a:off x="-884" y="1500"/>
              <a:ext cx="172" cy="188"/>
            </a:xfrm>
            <a:custGeom>
              <a:avLst/>
              <a:gdLst>
                <a:gd name="T0" fmla="*/ 65 w 93"/>
                <a:gd name="T1" fmla="*/ 89 h 102"/>
                <a:gd name="T2" fmla="*/ 74 w 93"/>
                <a:gd name="T3" fmla="*/ 102 h 102"/>
                <a:gd name="T4" fmla="*/ 76 w 93"/>
                <a:gd name="T5" fmla="*/ 102 h 102"/>
                <a:gd name="T6" fmla="*/ 87 w 93"/>
                <a:gd name="T7" fmla="*/ 92 h 102"/>
                <a:gd name="T8" fmla="*/ 23 w 93"/>
                <a:gd name="T9" fmla="*/ 7 h 102"/>
                <a:gd name="T10" fmla="*/ 0 w 93"/>
                <a:gd name="T11" fmla="*/ 0 h 102"/>
                <a:gd name="T12" fmla="*/ 0 w 93"/>
                <a:gd name="T13" fmla="*/ 24 h 102"/>
                <a:gd name="T14" fmla="*/ 20 w 93"/>
                <a:gd name="T15" fmla="*/ 29 h 102"/>
                <a:gd name="T16" fmla="*/ 65 w 93"/>
                <a:gd name="T17" fmla="*/ 89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" h="102">
                  <a:moveTo>
                    <a:pt x="65" y="89"/>
                  </a:moveTo>
                  <a:cubicBezTo>
                    <a:pt x="64" y="95"/>
                    <a:pt x="68" y="101"/>
                    <a:pt x="74" y="102"/>
                  </a:cubicBezTo>
                  <a:cubicBezTo>
                    <a:pt x="75" y="102"/>
                    <a:pt x="75" y="102"/>
                    <a:pt x="76" y="102"/>
                  </a:cubicBezTo>
                  <a:cubicBezTo>
                    <a:pt x="81" y="102"/>
                    <a:pt x="86" y="98"/>
                    <a:pt x="87" y="92"/>
                  </a:cubicBezTo>
                  <a:cubicBezTo>
                    <a:pt x="93" y="51"/>
                    <a:pt x="64" y="13"/>
                    <a:pt x="23" y="7"/>
                  </a:cubicBezTo>
                  <a:cubicBezTo>
                    <a:pt x="16" y="6"/>
                    <a:pt x="8" y="3"/>
                    <a:pt x="0" y="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7" y="26"/>
                    <a:pt x="14" y="28"/>
                    <a:pt x="20" y="29"/>
                  </a:cubicBezTo>
                  <a:cubicBezTo>
                    <a:pt x="49" y="33"/>
                    <a:pt x="69" y="60"/>
                    <a:pt x="65" y="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70"/>
            </a:p>
          </p:txBody>
        </p:sp>
        <p:sp>
          <p:nvSpPr>
            <p:cNvPr id="75" name="Freeform 47"/>
            <p:cNvSpPr>
              <a:spLocks/>
            </p:cNvSpPr>
            <p:nvPr userDrawn="1"/>
          </p:nvSpPr>
          <p:spPr bwMode="auto">
            <a:xfrm>
              <a:off x="-847" y="2"/>
              <a:ext cx="181" cy="430"/>
            </a:xfrm>
            <a:custGeom>
              <a:avLst/>
              <a:gdLst>
                <a:gd name="T0" fmla="*/ 31 w 98"/>
                <a:gd name="T1" fmla="*/ 114 h 234"/>
                <a:gd name="T2" fmla="*/ 50 w 98"/>
                <a:gd name="T3" fmla="*/ 217 h 234"/>
                <a:gd name="T4" fmla="*/ 53 w 98"/>
                <a:gd name="T5" fmla="*/ 232 h 234"/>
                <a:gd name="T6" fmla="*/ 59 w 98"/>
                <a:gd name="T7" fmla="*/ 234 h 234"/>
                <a:gd name="T8" fmla="*/ 68 w 98"/>
                <a:gd name="T9" fmla="*/ 229 h 234"/>
                <a:gd name="T10" fmla="*/ 44 w 98"/>
                <a:gd name="T11" fmla="*/ 95 h 234"/>
                <a:gd name="T12" fmla="*/ 23 w 98"/>
                <a:gd name="T13" fmla="*/ 40 h 234"/>
                <a:gd name="T14" fmla="*/ 30 w 98"/>
                <a:gd name="T15" fmla="*/ 0 h 234"/>
                <a:gd name="T16" fmla="*/ 7 w 98"/>
                <a:gd name="T17" fmla="*/ 0 h 234"/>
                <a:gd name="T18" fmla="*/ 1 w 98"/>
                <a:gd name="T19" fmla="*/ 39 h 234"/>
                <a:gd name="T20" fmla="*/ 31 w 98"/>
                <a:gd name="T21" fmla="*/ 11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8" h="234">
                  <a:moveTo>
                    <a:pt x="31" y="114"/>
                  </a:moveTo>
                  <a:cubicBezTo>
                    <a:pt x="65" y="137"/>
                    <a:pt x="73" y="183"/>
                    <a:pt x="50" y="217"/>
                  </a:cubicBezTo>
                  <a:cubicBezTo>
                    <a:pt x="46" y="222"/>
                    <a:pt x="48" y="229"/>
                    <a:pt x="53" y="232"/>
                  </a:cubicBezTo>
                  <a:cubicBezTo>
                    <a:pt x="54" y="233"/>
                    <a:pt x="57" y="234"/>
                    <a:pt x="59" y="234"/>
                  </a:cubicBezTo>
                  <a:cubicBezTo>
                    <a:pt x="62" y="234"/>
                    <a:pt x="66" y="232"/>
                    <a:pt x="68" y="229"/>
                  </a:cubicBezTo>
                  <a:cubicBezTo>
                    <a:pt x="98" y="186"/>
                    <a:pt x="87" y="126"/>
                    <a:pt x="44" y="95"/>
                  </a:cubicBezTo>
                  <a:cubicBezTo>
                    <a:pt x="25" y="82"/>
                    <a:pt x="22" y="55"/>
                    <a:pt x="23" y="40"/>
                  </a:cubicBezTo>
                  <a:cubicBezTo>
                    <a:pt x="23" y="27"/>
                    <a:pt x="26" y="13"/>
                    <a:pt x="3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13"/>
                    <a:pt x="1" y="26"/>
                    <a:pt x="1" y="39"/>
                  </a:cubicBezTo>
                  <a:cubicBezTo>
                    <a:pt x="0" y="73"/>
                    <a:pt x="11" y="99"/>
                    <a:pt x="31" y="1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70"/>
            </a:p>
          </p:txBody>
        </p:sp>
        <p:sp>
          <p:nvSpPr>
            <p:cNvPr id="76" name="Freeform 48"/>
            <p:cNvSpPr>
              <a:spLocks/>
            </p:cNvSpPr>
            <p:nvPr userDrawn="1"/>
          </p:nvSpPr>
          <p:spPr bwMode="auto">
            <a:xfrm>
              <a:off x="-718" y="2"/>
              <a:ext cx="102" cy="119"/>
            </a:xfrm>
            <a:custGeom>
              <a:avLst/>
              <a:gdLst>
                <a:gd name="T0" fmla="*/ 8 w 55"/>
                <a:gd name="T1" fmla="*/ 64 h 65"/>
                <a:gd name="T2" fmla="*/ 13 w 55"/>
                <a:gd name="T3" fmla="*/ 65 h 65"/>
                <a:gd name="T4" fmla="*/ 23 w 55"/>
                <a:gd name="T5" fmla="*/ 59 h 65"/>
                <a:gd name="T6" fmla="*/ 55 w 55"/>
                <a:gd name="T7" fmla="*/ 0 h 65"/>
                <a:gd name="T8" fmla="*/ 29 w 55"/>
                <a:gd name="T9" fmla="*/ 0 h 65"/>
                <a:gd name="T10" fmla="*/ 3 w 55"/>
                <a:gd name="T11" fmla="*/ 49 h 65"/>
                <a:gd name="T12" fmla="*/ 8 w 55"/>
                <a:gd name="T13" fmla="*/ 64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" h="65">
                  <a:moveTo>
                    <a:pt x="8" y="64"/>
                  </a:moveTo>
                  <a:cubicBezTo>
                    <a:pt x="10" y="64"/>
                    <a:pt x="11" y="65"/>
                    <a:pt x="13" y="65"/>
                  </a:cubicBezTo>
                  <a:cubicBezTo>
                    <a:pt x="17" y="65"/>
                    <a:pt x="21" y="63"/>
                    <a:pt x="23" y="59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0" y="54"/>
                    <a:pt x="2" y="61"/>
                    <a:pt x="8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70"/>
            </a:p>
          </p:txBody>
        </p:sp>
        <p:sp>
          <p:nvSpPr>
            <p:cNvPr id="77" name="Freeform 49"/>
            <p:cNvSpPr>
              <a:spLocks/>
            </p:cNvSpPr>
            <p:nvPr userDrawn="1"/>
          </p:nvSpPr>
          <p:spPr bwMode="auto">
            <a:xfrm>
              <a:off x="-884" y="1789"/>
              <a:ext cx="144" cy="86"/>
            </a:xfrm>
            <a:custGeom>
              <a:avLst/>
              <a:gdLst>
                <a:gd name="T0" fmla="*/ 76 w 78"/>
                <a:gd name="T1" fmla="*/ 8 h 47"/>
                <a:gd name="T2" fmla="*/ 61 w 78"/>
                <a:gd name="T3" fmla="*/ 2 h 47"/>
                <a:gd name="T4" fmla="*/ 0 w 78"/>
                <a:gd name="T5" fmla="*/ 24 h 47"/>
                <a:gd name="T6" fmla="*/ 0 w 78"/>
                <a:gd name="T7" fmla="*/ 47 h 47"/>
                <a:gd name="T8" fmla="*/ 69 w 78"/>
                <a:gd name="T9" fmla="*/ 23 h 47"/>
                <a:gd name="T10" fmla="*/ 76 w 78"/>
                <a:gd name="T11" fmla="*/ 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47">
                  <a:moveTo>
                    <a:pt x="76" y="8"/>
                  </a:moveTo>
                  <a:cubicBezTo>
                    <a:pt x="74" y="3"/>
                    <a:pt x="67" y="0"/>
                    <a:pt x="61" y="2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69" y="23"/>
                    <a:pt x="69" y="23"/>
                    <a:pt x="69" y="23"/>
                  </a:cubicBezTo>
                  <a:cubicBezTo>
                    <a:pt x="75" y="21"/>
                    <a:pt x="78" y="14"/>
                    <a:pt x="7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70"/>
            </a:p>
          </p:txBody>
        </p:sp>
        <p:sp>
          <p:nvSpPr>
            <p:cNvPr id="78" name="Freeform 50"/>
            <p:cNvSpPr>
              <a:spLocks/>
            </p:cNvSpPr>
            <p:nvPr userDrawn="1"/>
          </p:nvSpPr>
          <p:spPr bwMode="auto">
            <a:xfrm>
              <a:off x="-884" y="1916"/>
              <a:ext cx="124" cy="187"/>
            </a:xfrm>
            <a:custGeom>
              <a:avLst/>
              <a:gdLst>
                <a:gd name="T0" fmla="*/ 66 w 67"/>
                <a:gd name="T1" fmla="*/ 35 h 102"/>
                <a:gd name="T2" fmla="*/ 60 w 67"/>
                <a:gd name="T3" fmla="*/ 27 h 102"/>
                <a:gd name="T4" fmla="*/ 0 w 67"/>
                <a:gd name="T5" fmla="*/ 0 h 102"/>
                <a:gd name="T6" fmla="*/ 0 w 67"/>
                <a:gd name="T7" fmla="*/ 24 h 102"/>
                <a:gd name="T8" fmla="*/ 35 w 67"/>
                <a:gd name="T9" fmla="*/ 40 h 102"/>
                <a:gd name="T10" fmla="*/ 0 w 67"/>
                <a:gd name="T11" fmla="*/ 72 h 102"/>
                <a:gd name="T12" fmla="*/ 0 w 67"/>
                <a:gd name="T13" fmla="*/ 102 h 102"/>
                <a:gd name="T14" fmla="*/ 63 w 67"/>
                <a:gd name="T15" fmla="*/ 45 h 102"/>
                <a:gd name="T16" fmla="*/ 66 w 67"/>
                <a:gd name="T17" fmla="*/ 3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102">
                  <a:moveTo>
                    <a:pt x="66" y="35"/>
                  </a:moveTo>
                  <a:cubicBezTo>
                    <a:pt x="66" y="32"/>
                    <a:pt x="63" y="29"/>
                    <a:pt x="60" y="2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35" y="40"/>
                    <a:pt x="35" y="40"/>
                    <a:pt x="35" y="40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63" y="45"/>
                    <a:pt x="63" y="45"/>
                    <a:pt x="63" y="45"/>
                  </a:cubicBezTo>
                  <a:cubicBezTo>
                    <a:pt x="66" y="43"/>
                    <a:pt x="67" y="39"/>
                    <a:pt x="66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70"/>
            </a:p>
          </p:txBody>
        </p:sp>
        <p:sp>
          <p:nvSpPr>
            <p:cNvPr id="79" name="Freeform 12"/>
            <p:cNvSpPr>
              <a:spLocks/>
            </p:cNvSpPr>
            <p:nvPr userDrawn="1"/>
          </p:nvSpPr>
          <p:spPr bwMode="auto">
            <a:xfrm rot="8471255">
              <a:off x="-752" y="4768"/>
              <a:ext cx="296" cy="112"/>
            </a:xfrm>
            <a:custGeom>
              <a:avLst/>
              <a:gdLst>
                <a:gd name="T0" fmla="*/ 140 w 160"/>
                <a:gd name="T1" fmla="*/ 4 h 61"/>
                <a:gd name="T2" fmla="*/ 13 w 160"/>
                <a:gd name="T3" fmla="*/ 37 h 61"/>
                <a:gd name="T4" fmla="*/ 1 w 160"/>
                <a:gd name="T5" fmla="*/ 46 h 61"/>
                <a:gd name="T6" fmla="*/ 10 w 160"/>
                <a:gd name="T7" fmla="*/ 59 h 61"/>
                <a:gd name="T8" fmla="*/ 43 w 160"/>
                <a:gd name="T9" fmla="*/ 61 h 61"/>
                <a:gd name="T10" fmla="*/ 155 w 160"/>
                <a:gd name="T11" fmla="*/ 20 h 61"/>
                <a:gd name="T12" fmla="*/ 156 w 160"/>
                <a:gd name="T13" fmla="*/ 4 h 61"/>
                <a:gd name="T14" fmla="*/ 140 w 160"/>
                <a:gd name="T15" fmla="*/ 4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61">
                  <a:moveTo>
                    <a:pt x="140" y="4"/>
                  </a:moveTo>
                  <a:cubicBezTo>
                    <a:pt x="109" y="33"/>
                    <a:pt x="66" y="44"/>
                    <a:pt x="13" y="37"/>
                  </a:cubicBezTo>
                  <a:cubicBezTo>
                    <a:pt x="7" y="36"/>
                    <a:pt x="1" y="40"/>
                    <a:pt x="1" y="46"/>
                  </a:cubicBezTo>
                  <a:cubicBezTo>
                    <a:pt x="0" y="52"/>
                    <a:pt x="4" y="58"/>
                    <a:pt x="10" y="59"/>
                  </a:cubicBezTo>
                  <a:cubicBezTo>
                    <a:pt x="22" y="60"/>
                    <a:pt x="32" y="61"/>
                    <a:pt x="43" y="61"/>
                  </a:cubicBezTo>
                  <a:cubicBezTo>
                    <a:pt x="88" y="61"/>
                    <a:pt x="126" y="47"/>
                    <a:pt x="155" y="20"/>
                  </a:cubicBezTo>
                  <a:cubicBezTo>
                    <a:pt x="160" y="16"/>
                    <a:pt x="160" y="9"/>
                    <a:pt x="156" y="4"/>
                  </a:cubicBezTo>
                  <a:cubicBezTo>
                    <a:pt x="152" y="0"/>
                    <a:pt x="145" y="0"/>
                    <a:pt x="14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70"/>
            </a:p>
          </p:txBody>
        </p:sp>
        <p:sp>
          <p:nvSpPr>
            <p:cNvPr id="80" name="Freeform 20"/>
            <p:cNvSpPr>
              <a:spLocks/>
            </p:cNvSpPr>
            <p:nvPr userDrawn="1"/>
          </p:nvSpPr>
          <p:spPr bwMode="auto">
            <a:xfrm rot="21333410">
              <a:off x="-852" y="4527"/>
              <a:ext cx="514" cy="196"/>
            </a:xfrm>
            <a:custGeom>
              <a:avLst/>
              <a:gdLst>
                <a:gd name="T0" fmla="*/ 274 w 278"/>
                <a:gd name="T1" fmla="*/ 84 h 107"/>
                <a:gd name="T2" fmla="*/ 273 w 278"/>
                <a:gd name="T3" fmla="*/ 68 h 107"/>
                <a:gd name="T4" fmla="*/ 4 w 278"/>
                <a:gd name="T5" fmla="*/ 89 h 107"/>
                <a:gd name="T6" fmla="*/ 6 w 278"/>
                <a:gd name="T7" fmla="*/ 104 h 107"/>
                <a:gd name="T8" fmla="*/ 13 w 278"/>
                <a:gd name="T9" fmla="*/ 107 h 107"/>
                <a:gd name="T10" fmla="*/ 21 w 278"/>
                <a:gd name="T11" fmla="*/ 103 h 107"/>
                <a:gd name="T12" fmla="*/ 259 w 278"/>
                <a:gd name="T13" fmla="*/ 85 h 107"/>
                <a:gd name="T14" fmla="*/ 274 w 278"/>
                <a:gd name="T15" fmla="*/ 8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8" h="107">
                  <a:moveTo>
                    <a:pt x="274" y="84"/>
                  </a:moveTo>
                  <a:cubicBezTo>
                    <a:pt x="278" y="79"/>
                    <a:pt x="278" y="72"/>
                    <a:pt x="273" y="68"/>
                  </a:cubicBezTo>
                  <a:cubicBezTo>
                    <a:pt x="193" y="0"/>
                    <a:pt x="73" y="9"/>
                    <a:pt x="4" y="89"/>
                  </a:cubicBezTo>
                  <a:cubicBezTo>
                    <a:pt x="0" y="93"/>
                    <a:pt x="1" y="100"/>
                    <a:pt x="6" y="104"/>
                  </a:cubicBezTo>
                  <a:cubicBezTo>
                    <a:pt x="8" y="106"/>
                    <a:pt x="10" y="107"/>
                    <a:pt x="13" y="107"/>
                  </a:cubicBezTo>
                  <a:cubicBezTo>
                    <a:pt x="16" y="107"/>
                    <a:pt x="19" y="106"/>
                    <a:pt x="21" y="103"/>
                  </a:cubicBezTo>
                  <a:cubicBezTo>
                    <a:pt x="82" y="33"/>
                    <a:pt x="188" y="25"/>
                    <a:pt x="259" y="85"/>
                  </a:cubicBezTo>
                  <a:cubicBezTo>
                    <a:pt x="263" y="89"/>
                    <a:pt x="270" y="88"/>
                    <a:pt x="274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70"/>
            </a:p>
          </p:txBody>
        </p:sp>
        <p:sp>
          <p:nvSpPr>
            <p:cNvPr id="81" name="Freeform 47"/>
            <p:cNvSpPr>
              <a:spLocks/>
            </p:cNvSpPr>
            <p:nvPr userDrawn="1"/>
          </p:nvSpPr>
          <p:spPr bwMode="auto">
            <a:xfrm rot="10800000">
              <a:off x="-235" y="4605"/>
              <a:ext cx="181" cy="430"/>
            </a:xfrm>
            <a:custGeom>
              <a:avLst/>
              <a:gdLst>
                <a:gd name="T0" fmla="*/ 31 w 98"/>
                <a:gd name="T1" fmla="*/ 114 h 234"/>
                <a:gd name="T2" fmla="*/ 50 w 98"/>
                <a:gd name="T3" fmla="*/ 217 h 234"/>
                <a:gd name="T4" fmla="*/ 53 w 98"/>
                <a:gd name="T5" fmla="*/ 232 h 234"/>
                <a:gd name="T6" fmla="*/ 59 w 98"/>
                <a:gd name="T7" fmla="*/ 234 h 234"/>
                <a:gd name="T8" fmla="*/ 68 w 98"/>
                <a:gd name="T9" fmla="*/ 229 h 234"/>
                <a:gd name="T10" fmla="*/ 44 w 98"/>
                <a:gd name="T11" fmla="*/ 95 h 234"/>
                <a:gd name="T12" fmla="*/ 23 w 98"/>
                <a:gd name="T13" fmla="*/ 40 h 234"/>
                <a:gd name="T14" fmla="*/ 30 w 98"/>
                <a:gd name="T15" fmla="*/ 0 h 234"/>
                <a:gd name="T16" fmla="*/ 7 w 98"/>
                <a:gd name="T17" fmla="*/ 0 h 234"/>
                <a:gd name="T18" fmla="*/ 1 w 98"/>
                <a:gd name="T19" fmla="*/ 39 h 234"/>
                <a:gd name="T20" fmla="*/ 31 w 98"/>
                <a:gd name="T21" fmla="*/ 11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8" h="234">
                  <a:moveTo>
                    <a:pt x="31" y="114"/>
                  </a:moveTo>
                  <a:cubicBezTo>
                    <a:pt x="65" y="137"/>
                    <a:pt x="73" y="183"/>
                    <a:pt x="50" y="217"/>
                  </a:cubicBezTo>
                  <a:cubicBezTo>
                    <a:pt x="46" y="222"/>
                    <a:pt x="48" y="229"/>
                    <a:pt x="53" y="232"/>
                  </a:cubicBezTo>
                  <a:cubicBezTo>
                    <a:pt x="54" y="233"/>
                    <a:pt x="57" y="234"/>
                    <a:pt x="59" y="234"/>
                  </a:cubicBezTo>
                  <a:cubicBezTo>
                    <a:pt x="62" y="234"/>
                    <a:pt x="66" y="232"/>
                    <a:pt x="68" y="229"/>
                  </a:cubicBezTo>
                  <a:cubicBezTo>
                    <a:pt x="98" y="186"/>
                    <a:pt x="87" y="126"/>
                    <a:pt x="44" y="95"/>
                  </a:cubicBezTo>
                  <a:cubicBezTo>
                    <a:pt x="25" y="82"/>
                    <a:pt x="22" y="55"/>
                    <a:pt x="23" y="40"/>
                  </a:cubicBezTo>
                  <a:cubicBezTo>
                    <a:pt x="23" y="27"/>
                    <a:pt x="26" y="13"/>
                    <a:pt x="3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13"/>
                    <a:pt x="1" y="26"/>
                    <a:pt x="1" y="39"/>
                  </a:cubicBezTo>
                  <a:cubicBezTo>
                    <a:pt x="0" y="73"/>
                    <a:pt x="11" y="99"/>
                    <a:pt x="31" y="1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70"/>
            </a:p>
          </p:txBody>
        </p:sp>
        <p:sp>
          <p:nvSpPr>
            <p:cNvPr id="82" name="Freeform 13"/>
            <p:cNvSpPr>
              <a:spLocks/>
            </p:cNvSpPr>
            <p:nvPr userDrawn="1"/>
          </p:nvSpPr>
          <p:spPr bwMode="auto">
            <a:xfrm rot="8757802">
              <a:off x="-350" y="4374"/>
              <a:ext cx="289" cy="149"/>
            </a:xfrm>
            <a:custGeom>
              <a:avLst/>
              <a:gdLst>
                <a:gd name="T0" fmla="*/ 109 w 156"/>
                <a:gd name="T1" fmla="*/ 80 h 81"/>
                <a:gd name="T2" fmla="*/ 114 w 156"/>
                <a:gd name="T3" fmla="*/ 81 h 81"/>
                <a:gd name="T4" fmla="*/ 117 w 156"/>
                <a:gd name="T5" fmla="*/ 81 h 81"/>
                <a:gd name="T6" fmla="*/ 124 w 156"/>
                <a:gd name="T7" fmla="*/ 75 h 81"/>
                <a:gd name="T8" fmla="*/ 153 w 156"/>
                <a:gd name="T9" fmla="*/ 20 h 81"/>
                <a:gd name="T10" fmla="*/ 149 w 156"/>
                <a:gd name="T11" fmla="*/ 5 h 81"/>
                <a:gd name="T12" fmla="*/ 134 w 156"/>
                <a:gd name="T13" fmla="*/ 9 h 81"/>
                <a:gd name="T14" fmla="*/ 110 w 156"/>
                <a:gd name="T15" fmla="*/ 55 h 81"/>
                <a:gd name="T16" fmla="*/ 18 w 156"/>
                <a:gd name="T17" fmla="*/ 3 h 81"/>
                <a:gd name="T18" fmla="*/ 3 w 156"/>
                <a:gd name="T19" fmla="*/ 8 h 81"/>
                <a:gd name="T20" fmla="*/ 7 w 156"/>
                <a:gd name="T21" fmla="*/ 23 h 81"/>
                <a:gd name="T22" fmla="*/ 109 w 156"/>
                <a:gd name="T23" fmla="*/ 8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6" h="81">
                  <a:moveTo>
                    <a:pt x="109" y="80"/>
                  </a:moveTo>
                  <a:cubicBezTo>
                    <a:pt x="110" y="81"/>
                    <a:pt x="112" y="81"/>
                    <a:pt x="114" y="81"/>
                  </a:cubicBezTo>
                  <a:cubicBezTo>
                    <a:pt x="115" y="81"/>
                    <a:pt x="116" y="81"/>
                    <a:pt x="117" y="81"/>
                  </a:cubicBezTo>
                  <a:cubicBezTo>
                    <a:pt x="120" y="80"/>
                    <a:pt x="122" y="78"/>
                    <a:pt x="124" y="75"/>
                  </a:cubicBezTo>
                  <a:cubicBezTo>
                    <a:pt x="153" y="20"/>
                    <a:pt x="153" y="20"/>
                    <a:pt x="153" y="20"/>
                  </a:cubicBezTo>
                  <a:cubicBezTo>
                    <a:pt x="156" y="14"/>
                    <a:pt x="154" y="8"/>
                    <a:pt x="149" y="5"/>
                  </a:cubicBezTo>
                  <a:cubicBezTo>
                    <a:pt x="143" y="2"/>
                    <a:pt x="136" y="4"/>
                    <a:pt x="134" y="9"/>
                  </a:cubicBezTo>
                  <a:cubicBezTo>
                    <a:pt x="110" y="55"/>
                    <a:pt x="110" y="55"/>
                    <a:pt x="110" y="55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3" y="0"/>
                    <a:pt x="6" y="2"/>
                    <a:pt x="3" y="8"/>
                  </a:cubicBezTo>
                  <a:cubicBezTo>
                    <a:pt x="0" y="13"/>
                    <a:pt x="2" y="20"/>
                    <a:pt x="7" y="23"/>
                  </a:cubicBezTo>
                  <a:lnTo>
                    <a:pt x="109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70"/>
            </a:p>
          </p:txBody>
        </p:sp>
        <p:sp>
          <p:nvSpPr>
            <p:cNvPr id="83" name="Freeform 8"/>
            <p:cNvSpPr>
              <a:spLocks/>
            </p:cNvSpPr>
            <p:nvPr userDrawn="1"/>
          </p:nvSpPr>
          <p:spPr bwMode="auto">
            <a:xfrm rot="14920374">
              <a:off x="-433" y="4820"/>
              <a:ext cx="163" cy="147"/>
            </a:xfrm>
            <a:custGeom>
              <a:avLst/>
              <a:gdLst>
                <a:gd name="T0" fmla="*/ 4 w 88"/>
                <a:gd name="T1" fmla="*/ 76 h 80"/>
                <a:gd name="T2" fmla="*/ 12 w 88"/>
                <a:gd name="T3" fmla="*/ 80 h 80"/>
                <a:gd name="T4" fmla="*/ 20 w 88"/>
                <a:gd name="T5" fmla="*/ 77 h 80"/>
                <a:gd name="T6" fmla="*/ 83 w 88"/>
                <a:gd name="T7" fmla="*/ 21 h 80"/>
                <a:gd name="T8" fmla="*/ 84 w 88"/>
                <a:gd name="T9" fmla="*/ 5 h 80"/>
                <a:gd name="T10" fmla="*/ 68 w 88"/>
                <a:gd name="T11" fmla="*/ 4 h 80"/>
                <a:gd name="T12" fmla="*/ 5 w 88"/>
                <a:gd name="T13" fmla="*/ 60 h 80"/>
                <a:gd name="T14" fmla="*/ 4 w 88"/>
                <a:gd name="T15" fmla="*/ 76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80">
                  <a:moveTo>
                    <a:pt x="4" y="76"/>
                  </a:moveTo>
                  <a:cubicBezTo>
                    <a:pt x="6" y="78"/>
                    <a:pt x="9" y="80"/>
                    <a:pt x="12" y="80"/>
                  </a:cubicBezTo>
                  <a:cubicBezTo>
                    <a:pt x="15" y="80"/>
                    <a:pt x="17" y="79"/>
                    <a:pt x="20" y="77"/>
                  </a:cubicBezTo>
                  <a:cubicBezTo>
                    <a:pt x="83" y="21"/>
                    <a:pt x="83" y="21"/>
                    <a:pt x="83" y="21"/>
                  </a:cubicBezTo>
                  <a:cubicBezTo>
                    <a:pt x="87" y="17"/>
                    <a:pt x="88" y="10"/>
                    <a:pt x="84" y="5"/>
                  </a:cubicBezTo>
                  <a:cubicBezTo>
                    <a:pt x="80" y="0"/>
                    <a:pt x="73" y="0"/>
                    <a:pt x="68" y="4"/>
                  </a:cubicBezTo>
                  <a:cubicBezTo>
                    <a:pt x="5" y="60"/>
                    <a:pt x="5" y="60"/>
                    <a:pt x="5" y="60"/>
                  </a:cubicBezTo>
                  <a:cubicBezTo>
                    <a:pt x="0" y="64"/>
                    <a:pt x="0" y="71"/>
                    <a:pt x="4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70"/>
            </a:p>
          </p:txBody>
        </p:sp>
        <p:sp>
          <p:nvSpPr>
            <p:cNvPr id="84" name="Freeform 43"/>
            <p:cNvSpPr>
              <a:spLocks/>
            </p:cNvSpPr>
            <p:nvPr userDrawn="1"/>
          </p:nvSpPr>
          <p:spPr bwMode="auto">
            <a:xfrm>
              <a:off x="-884" y="4799"/>
              <a:ext cx="142" cy="131"/>
            </a:xfrm>
            <a:custGeom>
              <a:avLst/>
              <a:gdLst>
                <a:gd name="T0" fmla="*/ 68 w 77"/>
                <a:gd name="T1" fmla="*/ 23 h 71"/>
                <a:gd name="T2" fmla="*/ 75 w 77"/>
                <a:gd name="T3" fmla="*/ 9 h 71"/>
                <a:gd name="T4" fmla="*/ 60 w 77"/>
                <a:gd name="T5" fmla="*/ 3 h 71"/>
                <a:gd name="T6" fmla="*/ 0 w 77"/>
                <a:gd name="T7" fmla="*/ 41 h 71"/>
                <a:gd name="T8" fmla="*/ 0 w 77"/>
                <a:gd name="T9" fmla="*/ 71 h 71"/>
                <a:gd name="T10" fmla="*/ 68 w 77"/>
                <a:gd name="T11" fmla="*/ 23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71">
                  <a:moveTo>
                    <a:pt x="68" y="23"/>
                  </a:moveTo>
                  <a:cubicBezTo>
                    <a:pt x="74" y="21"/>
                    <a:pt x="77" y="14"/>
                    <a:pt x="75" y="9"/>
                  </a:cubicBezTo>
                  <a:cubicBezTo>
                    <a:pt x="72" y="3"/>
                    <a:pt x="66" y="0"/>
                    <a:pt x="60" y="3"/>
                  </a:cubicBezTo>
                  <a:cubicBezTo>
                    <a:pt x="59" y="3"/>
                    <a:pt x="30" y="15"/>
                    <a:pt x="0" y="4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30" y="39"/>
                    <a:pt x="65" y="24"/>
                    <a:pt x="68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70"/>
            </a:p>
          </p:txBody>
        </p:sp>
      </p:grpSp>
    </p:spTree>
    <p:extLst>
      <p:ext uri="{BB962C8B-B14F-4D97-AF65-F5344CB8AC3E}">
        <p14:creationId xmlns:p14="http://schemas.microsoft.com/office/powerpoint/2010/main" val="28984441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Układ niestandardow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1"/>
          <p:cNvSpPr>
            <a:spLocks noGrp="1"/>
          </p:cNvSpPr>
          <p:nvPr>
            <p:ph type="ctrTitle"/>
          </p:nvPr>
        </p:nvSpPr>
        <p:spPr>
          <a:xfrm>
            <a:off x="2087238" y="3148708"/>
            <a:ext cx="8017524" cy="1060835"/>
          </a:xfrm>
        </p:spPr>
        <p:txBody>
          <a:bodyPr anchor="b"/>
          <a:lstStyle>
            <a:lvl1pPr algn="ctr">
              <a:defRPr sz="5991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3" name="Subtitle 2"/>
          <p:cNvSpPr>
            <a:spLocks noGrp="1"/>
          </p:cNvSpPr>
          <p:nvPr>
            <p:ph type="subTitle" idx="1"/>
          </p:nvPr>
        </p:nvSpPr>
        <p:spPr>
          <a:xfrm>
            <a:off x="2087238" y="4382581"/>
            <a:ext cx="8017524" cy="774762"/>
          </a:xfrm>
        </p:spPr>
        <p:txBody>
          <a:bodyPr/>
          <a:lstStyle>
            <a:lvl1pPr marL="0" indent="0" algn="ctr">
              <a:buNone/>
              <a:defRPr sz="2397" b="0"/>
            </a:lvl1pPr>
            <a:lvl2pPr marL="456563" indent="0" algn="ctr">
              <a:buNone/>
              <a:defRPr sz="1997"/>
            </a:lvl2pPr>
            <a:lvl3pPr marL="913125" indent="0" algn="ctr">
              <a:buNone/>
              <a:defRPr sz="1797"/>
            </a:lvl3pPr>
            <a:lvl4pPr marL="1369688" indent="0" algn="ctr">
              <a:buNone/>
              <a:defRPr sz="1598"/>
            </a:lvl4pPr>
            <a:lvl5pPr marL="1826251" indent="0" algn="ctr">
              <a:buNone/>
              <a:defRPr sz="1598"/>
            </a:lvl5pPr>
            <a:lvl6pPr marL="2282813" indent="0" algn="ctr">
              <a:buNone/>
              <a:defRPr sz="1598"/>
            </a:lvl6pPr>
            <a:lvl7pPr marL="2739376" indent="0" algn="ctr">
              <a:buNone/>
              <a:defRPr sz="1598"/>
            </a:lvl7pPr>
            <a:lvl8pPr marL="3195938" indent="0" algn="ctr">
              <a:buNone/>
              <a:defRPr sz="1598"/>
            </a:lvl8pPr>
            <a:lvl9pPr marL="3652501" indent="0" algn="ctr">
              <a:buNone/>
              <a:defRPr sz="1598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grpSp>
        <p:nvGrpSpPr>
          <p:cNvPr id="34" name="Group 23"/>
          <p:cNvGrpSpPr>
            <a:grpSpLocks noChangeAspect="1"/>
          </p:cNvGrpSpPr>
          <p:nvPr userDrawn="1"/>
        </p:nvGrpSpPr>
        <p:grpSpPr bwMode="auto">
          <a:xfrm>
            <a:off x="751229" y="752330"/>
            <a:ext cx="2736735" cy="595717"/>
            <a:chOff x="3306" y="699"/>
            <a:chExt cx="2443" cy="531"/>
          </a:xfrm>
          <a:solidFill>
            <a:schemeClr val="tx1"/>
          </a:solidFill>
        </p:grpSpPr>
        <p:sp>
          <p:nvSpPr>
            <p:cNvPr id="35" name="Freeform 24"/>
            <p:cNvSpPr>
              <a:spLocks/>
            </p:cNvSpPr>
            <p:nvPr/>
          </p:nvSpPr>
          <p:spPr bwMode="auto">
            <a:xfrm>
              <a:off x="3422" y="781"/>
              <a:ext cx="61" cy="139"/>
            </a:xfrm>
            <a:custGeom>
              <a:avLst/>
              <a:gdLst>
                <a:gd name="T0" fmla="*/ 0 w 68"/>
                <a:gd name="T1" fmla="*/ 116 h 150"/>
                <a:gd name="T2" fmla="*/ 0 w 68"/>
                <a:gd name="T3" fmla="*/ 116 h 150"/>
                <a:gd name="T4" fmla="*/ 34 w 68"/>
                <a:gd name="T5" fmla="*/ 150 h 150"/>
                <a:gd name="T6" fmla="*/ 68 w 68"/>
                <a:gd name="T7" fmla="*/ 116 h 150"/>
                <a:gd name="T8" fmla="*/ 68 w 68"/>
                <a:gd name="T9" fmla="*/ 34 h 150"/>
                <a:gd name="T10" fmla="*/ 34 w 68"/>
                <a:gd name="T11" fmla="*/ 0 h 150"/>
                <a:gd name="T12" fmla="*/ 0 w 68"/>
                <a:gd name="T13" fmla="*/ 34 h 150"/>
                <a:gd name="T14" fmla="*/ 0 w 68"/>
                <a:gd name="T15" fmla="*/ 116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8" h="150">
                  <a:moveTo>
                    <a:pt x="0" y="116"/>
                  </a:moveTo>
                  <a:cubicBezTo>
                    <a:pt x="0" y="116"/>
                    <a:pt x="0" y="116"/>
                    <a:pt x="0" y="116"/>
                  </a:cubicBezTo>
                  <a:cubicBezTo>
                    <a:pt x="0" y="135"/>
                    <a:pt x="15" y="150"/>
                    <a:pt x="34" y="150"/>
                  </a:cubicBezTo>
                  <a:cubicBezTo>
                    <a:pt x="53" y="150"/>
                    <a:pt x="68" y="135"/>
                    <a:pt x="68" y="116"/>
                  </a:cubicBezTo>
                  <a:cubicBezTo>
                    <a:pt x="68" y="34"/>
                    <a:pt x="68" y="34"/>
                    <a:pt x="68" y="34"/>
                  </a:cubicBezTo>
                  <a:cubicBezTo>
                    <a:pt x="68" y="15"/>
                    <a:pt x="53" y="0"/>
                    <a:pt x="34" y="0"/>
                  </a:cubicBezTo>
                  <a:cubicBezTo>
                    <a:pt x="15" y="0"/>
                    <a:pt x="0" y="15"/>
                    <a:pt x="0" y="34"/>
                  </a:cubicBezTo>
                  <a:lnTo>
                    <a:pt x="0" y="11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70"/>
            </a:p>
          </p:txBody>
        </p:sp>
        <p:sp>
          <p:nvSpPr>
            <p:cNvPr id="36" name="Freeform 25"/>
            <p:cNvSpPr>
              <a:spLocks noEditPoints="1"/>
            </p:cNvSpPr>
            <p:nvPr/>
          </p:nvSpPr>
          <p:spPr bwMode="auto">
            <a:xfrm>
              <a:off x="3306" y="699"/>
              <a:ext cx="293" cy="303"/>
            </a:xfrm>
            <a:custGeom>
              <a:avLst/>
              <a:gdLst>
                <a:gd name="T0" fmla="*/ 163 w 326"/>
                <a:gd name="T1" fmla="*/ 326 h 326"/>
                <a:gd name="T2" fmla="*/ 326 w 326"/>
                <a:gd name="T3" fmla="*/ 163 h 326"/>
                <a:gd name="T4" fmla="*/ 163 w 326"/>
                <a:gd name="T5" fmla="*/ 0 h 326"/>
                <a:gd name="T6" fmla="*/ 0 w 326"/>
                <a:gd name="T7" fmla="*/ 163 h 326"/>
                <a:gd name="T8" fmla="*/ 163 w 326"/>
                <a:gd name="T9" fmla="*/ 326 h 326"/>
                <a:gd name="T10" fmla="*/ 163 w 326"/>
                <a:gd name="T11" fmla="*/ 54 h 326"/>
                <a:gd name="T12" fmla="*/ 271 w 326"/>
                <a:gd name="T13" fmla="*/ 163 h 326"/>
                <a:gd name="T14" fmla="*/ 163 w 326"/>
                <a:gd name="T15" fmla="*/ 271 h 326"/>
                <a:gd name="T16" fmla="*/ 54 w 326"/>
                <a:gd name="T17" fmla="*/ 163 h 326"/>
                <a:gd name="T18" fmla="*/ 163 w 326"/>
                <a:gd name="T19" fmla="*/ 54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6" h="326">
                  <a:moveTo>
                    <a:pt x="163" y="326"/>
                  </a:moveTo>
                  <a:cubicBezTo>
                    <a:pt x="253" y="326"/>
                    <a:pt x="326" y="253"/>
                    <a:pt x="326" y="163"/>
                  </a:cubicBezTo>
                  <a:cubicBezTo>
                    <a:pt x="326" y="73"/>
                    <a:pt x="253" y="0"/>
                    <a:pt x="163" y="0"/>
                  </a:cubicBezTo>
                  <a:cubicBezTo>
                    <a:pt x="73" y="0"/>
                    <a:pt x="0" y="73"/>
                    <a:pt x="0" y="163"/>
                  </a:cubicBezTo>
                  <a:cubicBezTo>
                    <a:pt x="0" y="253"/>
                    <a:pt x="73" y="326"/>
                    <a:pt x="163" y="326"/>
                  </a:cubicBezTo>
                  <a:moveTo>
                    <a:pt x="163" y="54"/>
                  </a:moveTo>
                  <a:cubicBezTo>
                    <a:pt x="223" y="54"/>
                    <a:pt x="271" y="103"/>
                    <a:pt x="271" y="163"/>
                  </a:cubicBezTo>
                  <a:cubicBezTo>
                    <a:pt x="271" y="223"/>
                    <a:pt x="223" y="271"/>
                    <a:pt x="163" y="271"/>
                  </a:cubicBezTo>
                  <a:cubicBezTo>
                    <a:pt x="103" y="271"/>
                    <a:pt x="54" y="223"/>
                    <a:pt x="54" y="163"/>
                  </a:cubicBezTo>
                  <a:cubicBezTo>
                    <a:pt x="54" y="103"/>
                    <a:pt x="103" y="54"/>
                    <a:pt x="163" y="5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70"/>
            </a:p>
          </p:txBody>
        </p:sp>
        <p:sp>
          <p:nvSpPr>
            <p:cNvPr id="37" name="Freeform 26"/>
            <p:cNvSpPr>
              <a:spLocks/>
            </p:cNvSpPr>
            <p:nvPr/>
          </p:nvSpPr>
          <p:spPr bwMode="auto">
            <a:xfrm>
              <a:off x="4565" y="818"/>
              <a:ext cx="82" cy="81"/>
            </a:xfrm>
            <a:custGeom>
              <a:avLst/>
              <a:gdLst>
                <a:gd name="T0" fmla="*/ 1 w 91"/>
                <a:gd name="T1" fmla="*/ 44 h 88"/>
                <a:gd name="T2" fmla="*/ 19 w 91"/>
                <a:gd name="T3" fmla="*/ 12 h 88"/>
                <a:gd name="T4" fmla="*/ 53 w 91"/>
                <a:gd name="T5" fmla="*/ 0 h 88"/>
                <a:gd name="T6" fmla="*/ 70 w 91"/>
                <a:gd name="T7" fmla="*/ 3 h 88"/>
                <a:gd name="T8" fmla="*/ 83 w 91"/>
                <a:gd name="T9" fmla="*/ 12 h 88"/>
                <a:gd name="T10" fmla="*/ 90 w 91"/>
                <a:gd name="T11" fmla="*/ 26 h 88"/>
                <a:gd name="T12" fmla="*/ 90 w 91"/>
                <a:gd name="T13" fmla="*/ 44 h 88"/>
                <a:gd name="T14" fmla="*/ 84 w 91"/>
                <a:gd name="T15" fmla="*/ 60 h 88"/>
                <a:gd name="T16" fmla="*/ 72 w 91"/>
                <a:gd name="T17" fmla="*/ 75 h 88"/>
                <a:gd name="T18" fmla="*/ 56 w 91"/>
                <a:gd name="T19" fmla="*/ 84 h 88"/>
                <a:gd name="T20" fmla="*/ 38 w 91"/>
                <a:gd name="T21" fmla="*/ 88 h 88"/>
                <a:gd name="T22" fmla="*/ 21 w 91"/>
                <a:gd name="T23" fmla="*/ 84 h 88"/>
                <a:gd name="T24" fmla="*/ 8 w 91"/>
                <a:gd name="T25" fmla="*/ 75 h 88"/>
                <a:gd name="T26" fmla="*/ 1 w 91"/>
                <a:gd name="T27" fmla="*/ 60 h 88"/>
                <a:gd name="T28" fmla="*/ 1 w 91"/>
                <a:gd name="T29" fmla="*/ 4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1" h="88">
                  <a:moveTo>
                    <a:pt x="1" y="44"/>
                  </a:moveTo>
                  <a:cubicBezTo>
                    <a:pt x="3" y="31"/>
                    <a:pt x="9" y="21"/>
                    <a:pt x="19" y="12"/>
                  </a:cubicBezTo>
                  <a:cubicBezTo>
                    <a:pt x="29" y="4"/>
                    <a:pt x="40" y="0"/>
                    <a:pt x="53" y="0"/>
                  </a:cubicBezTo>
                  <a:cubicBezTo>
                    <a:pt x="59" y="0"/>
                    <a:pt x="65" y="1"/>
                    <a:pt x="70" y="3"/>
                  </a:cubicBezTo>
                  <a:cubicBezTo>
                    <a:pt x="75" y="5"/>
                    <a:pt x="79" y="8"/>
                    <a:pt x="83" y="12"/>
                  </a:cubicBezTo>
                  <a:cubicBezTo>
                    <a:pt x="86" y="16"/>
                    <a:pt x="88" y="21"/>
                    <a:pt x="90" y="26"/>
                  </a:cubicBezTo>
                  <a:cubicBezTo>
                    <a:pt x="91" y="32"/>
                    <a:pt x="91" y="37"/>
                    <a:pt x="90" y="44"/>
                  </a:cubicBezTo>
                  <a:cubicBezTo>
                    <a:pt x="89" y="50"/>
                    <a:pt x="87" y="55"/>
                    <a:pt x="84" y="60"/>
                  </a:cubicBezTo>
                  <a:cubicBezTo>
                    <a:pt x="81" y="66"/>
                    <a:pt x="77" y="70"/>
                    <a:pt x="72" y="75"/>
                  </a:cubicBezTo>
                  <a:cubicBezTo>
                    <a:pt x="67" y="79"/>
                    <a:pt x="62" y="82"/>
                    <a:pt x="56" y="84"/>
                  </a:cubicBezTo>
                  <a:cubicBezTo>
                    <a:pt x="50" y="86"/>
                    <a:pt x="44" y="88"/>
                    <a:pt x="38" y="88"/>
                  </a:cubicBezTo>
                  <a:cubicBezTo>
                    <a:pt x="31" y="88"/>
                    <a:pt x="26" y="86"/>
                    <a:pt x="21" y="84"/>
                  </a:cubicBezTo>
                  <a:cubicBezTo>
                    <a:pt x="16" y="82"/>
                    <a:pt x="12" y="79"/>
                    <a:pt x="8" y="75"/>
                  </a:cubicBezTo>
                  <a:cubicBezTo>
                    <a:pt x="5" y="70"/>
                    <a:pt x="3" y="66"/>
                    <a:pt x="1" y="60"/>
                  </a:cubicBezTo>
                  <a:cubicBezTo>
                    <a:pt x="0" y="55"/>
                    <a:pt x="0" y="50"/>
                    <a:pt x="1" y="4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70"/>
            </a:p>
          </p:txBody>
        </p:sp>
        <p:sp>
          <p:nvSpPr>
            <p:cNvPr id="38" name="Freeform 27"/>
            <p:cNvSpPr>
              <a:spLocks/>
            </p:cNvSpPr>
            <p:nvPr/>
          </p:nvSpPr>
          <p:spPr bwMode="auto">
            <a:xfrm>
              <a:off x="3621" y="851"/>
              <a:ext cx="391" cy="303"/>
            </a:xfrm>
            <a:custGeom>
              <a:avLst/>
              <a:gdLst>
                <a:gd name="T0" fmla="*/ 0 w 391"/>
                <a:gd name="T1" fmla="*/ 303 h 303"/>
                <a:gd name="T2" fmla="*/ 51 w 391"/>
                <a:gd name="T3" fmla="*/ 0 h 303"/>
                <a:gd name="T4" fmla="*/ 150 w 391"/>
                <a:gd name="T5" fmla="*/ 0 h 303"/>
                <a:gd name="T6" fmla="*/ 188 w 391"/>
                <a:gd name="T7" fmla="*/ 203 h 303"/>
                <a:gd name="T8" fmla="*/ 297 w 391"/>
                <a:gd name="T9" fmla="*/ 0 h 303"/>
                <a:gd name="T10" fmla="*/ 391 w 391"/>
                <a:gd name="T11" fmla="*/ 0 h 303"/>
                <a:gd name="T12" fmla="*/ 339 w 391"/>
                <a:gd name="T13" fmla="*/ 303 h 303"/>
                <a:gd name="T14" fmla="*/ 267 w 391"/>
                <a:gd name="T15" fmla="*/ 303 h 303"/>
                <a:gd name="T16" fmla="*/ 302 w 391"/>
                <a:gd name="T17" fmla="*/ 99 h 303"/>
                <a:gd name="T18" fmla="*/ 198 w 391"/>
                <a:gd name="T19" fmla="*/ 303 h 303"/>
                <a:gd name="T20" fmla="*/ 143 w 391"/>
                <a:gd name="T21" fmla="*/ 303 h 303"/>
                <a:gd name="T22" fmla="*/ 107 w 391"/>
                <a:gd name="T23" fmla="*/ 99 h 303"/>
                <a:gd name="T24" fmla="*/ 72 w 391"/>
                <a:gd name="T25" fmla="*/ 303 h 303"/>
                <a:gd name="T26" fmla="*/ 0 w 391"/>
                <a:gd name="T27" fmla="*/ 303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1" h="303">
                  <a:moveTo>
                    <a:pt x="0" y="303"/>
                  </a:moveTo>
                  <a:lnTo>
                    <a:pt x="51" y="0"/>
                  </a:lnTo>
                  <a:lnTo>
                    <a:pt x="150" y="0"/>
                  </a:lnTo>
                  <a:lnTo>
                    <a:pt x="188" y="203"/>
                  </a:lnTo>
                  <a:lnTo>
                    <a:pt x="297" y="0"/>
                  </a:lnTo>
                  <a:lnTo>
                    <a:pt x="391" y="0"/>
                  </a:lnTo>
                  <a:lnTo>
                    <a:pt x="339" y="303"/>
                  </a:lnTo>
                  <a:lnTo>
                    <a:pt x="267" y="303"/>
                  </a:lnTo>
                  <a:lnTo>
                    <a:pt x="302" y="99"/>
                  </a:lnTo>
                  <a:lnTo>
                    <a:pt x="198" y="303"/>
                  </a:lnTo>
                  <a:lnTo>
                    <a:pt x="143" y="303"/>
                  </a:lnTo>
                  <a:lnTo>
                    <a:pt x="107" y="99"/>
                  </a:lnTo>
                  <a:lnTo>
                    <a:pt x="72" y="303"/>
                  </a:lnTo>
                  <a:lnTo>
                    <a:pt x="0" y="30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70"/>
            </a:p>
          </p:txBody>
        </p:sp>
        <p:sp>
          <p:nvSpPr>
            <p:cNvPr id="39" name="Freeform 28"/>
            <p:cNvSpPr>
              <a:spLocks/>
            </p:cNvSpPr>
            <p:nvPr/>
          </p:nvSpPr>
          <p:spPr bwMode="auto">
            <a:xfrm>
              <a:off x="4011" y="926"/>
              <a:ext cx="248" cy="234"/>
            </a:xfrm>
            <a:custGeom>
              <a:avLst/>
              <a:gdLst>
                <a:gd name="T0" fmla="*/ 4 w 276"/>
                <a:gd name="T1" fmla="*/ 145 h 251"/>
                <a:gd name="T2" fmla="*/ 30 w 276"/>
                <a:gd name="T3" fmla="*/ 0 h 251"/>
                <a:gd name="T4" fmla="*/ 108 w 276"/>
                <a:gd name="T5" fmla="*/ 0 h 251"/>
                <a:gd name="T6" fmla="*/ 86 w 276"/>
                <a:gd name="T7" fmla="*/ 126 h 251"/>
                <a:gd name="T8" fmla="*/ 88 w 276"/>
                <a:gd name="T9" fmla="*/ 168 h 251"/>
                <a:gd name="T10" fmla="*/ 118 w 276"/>
                <a:gd name="T11" fmla="*/ 185 h 251"/>
                <a:gd name="T12" fmla="*/ 157 w 276"/>
                <a:gd name="T13" fmla="*/ 168 h 251"/>
                <a:gd name="T14" fmla="*/ 176 w 276"/>
                <a:gd name="T15" fmla="*/ 123 h 251"/>
                <a:gd name="T16" fmla="*/ 198 w 276"/>
                <a:gd name="T17" fmla="*/ 0 h 251"/>
                <a:gd name="T18" fmla="*/ 276 w 276"/>
                <a:gd name="T19" fmla="*/ 0 h 251"/>
                <a:gd name="T20" fmla="*/ 233 w 276"/>
                <a:gd name="T21" fmla="*/ 245 h 251"/>
                <a:gd name="T22" fmla="*/ 155 w 276"/>
                <a:gd name="T23" fmla="*/ 245 h 251"/>
                <a:gd name="T24" fmla="*/ 161 w 276"/>
                <a:gd name="T25" fmla="*/ 210 h 251"/>
                <a:gd name="T26" fmla="*/ 125 w 276"/>
                <a:gd name="T27" fmla="*/ 240 h 251"/>
                <a:gd name="T28" fmla="*/ 73 w 276"/>
                <a:gd name="T29" fmla="*/ 251 h 251"/>
                <a:gd name="T30" fmla="*/ 33 w 276"/>
                <a:gd name="T31" fmla="*/ 243 h 251"/>
                <a:gd name="T32" fmla="*/ 10 w 276"/>
                <a:gd name="T33" fmla="*/ 223 h 251"/>
                <a:gd name="T34" fmla="*/ 0 w 276"/>
                <a:gd name="T35" fmla="*/ 190 h 251"/>
                <a:gd name="T36" fmla="*/ 4 w 276"/>
                <a:gd name="T37" fmla="*/ 145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6" h="251">
                  <a:moveTo>
                    <a:pt x="4" y="145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86" y="126"/>
                    <a:pt x="86" y="126"/>
                    <a:pt x="86" y="126"/>
                  </a:cubicBezTo>
                  <a:cubicBezTo>
                    <a:pt x="83" y="143"/>
                    <a:pt x="83" y="157"/>
                    <a:pt x="88" y="168"/>
                  </a:cubicBezTo>
                  <a:cubicBezTo>
                    <a:pt x="92" y="179"/>
                    <a:pt x="102" y="185"/>
                    <a:pt x="118" y="185"/>
                  </a:cubicBezTo>
                  <a:cubicBezTo>
                    <a:pt x="134" y="185"/>
                    <a:pt x="147" y="179"/>
                    <a:pt x="157" y="168"/>
                  </a:cubicBezTo>
                  <a:cubicBezTo>
                    <a:pt x="167" y="157"/>
                    <a:pt x="173" y="142"/>
                    <a:pt x="176" y="123"/>
                  </a:cubicBezTo>
                  <a:cubicBezTo>
                    <a:pt x="198" y="0"/>
                    <a:pt x="198" y="0"/>
                    <a:pt x="198" y="0"/>
                  </a:cubicBezTo>
                  <a:cubicBezTo>
                    <a:pt x="276" y="0"/>
                    <a:pt x="276" y="0"/>
                    <a:pt x="276" y="0"/>
                  </a:cubicBezTo>
                  <a:cubicBezTo>
                    <a:pt x="233" y="245"/>
                    <a:pt x="233" y="245"/>
                    <a:pt x="233" y="245"/>
                  </a:cubicBezTo>
                  <a:cubicBezTo>
                    <a:pt x="155" y="245"/>
                    <a:pt x="155" y="245"/>
                    <a:pt x="155" y="245"/>
                  </a:cubicBezTo>
                  <a:cubicBezTo>
                    <a:pt x="161" y="210"/>
                    <a:pt x="161" y="210"/>
                    <a:pt x="161" y="210"/>
                  </a:cubicBezTo>
                  <a:cubicBezTo>
                    <a:pt x="152" y="223"/>
                    <a:pt x="140" y="233"/>
                    <a:pt x="125" y="240"/>
                  </a:cubicBezTo>
                  <a:cubicBezTo>
                    <a:pt x="110" y="248"/>
                    <a:pt x="93" y="251"/>
                    <a:pt x="73" y="251"/>
                  </a:cubicBezTo>
                  <a:cubicBezTo>
                    <a:pt x="56" y="251"/>
                    <a:pt x="43" y="249"/>
                    <a:pt x="33" y="243"/>
                  </a:cubicBezTo>
                  <a:cubicBezTo>
                    <a:pt x="23" y="238"/>
                    <a:pt x="15" y="231"/>
                    <a:pt x="10" y="223"/>
                  </a:cubicBezTo>
                  <a:cubicBezTo>
                    <a:pt x="4" y="214"/>
                    <a:pt x="0" y="203"/>
                    <a:pt x="0" y="190"/>
                  </a:cubicBezTo>
                  <a:cubicBezTo>
                    <a:pt x="0" y="178"/>
                    <a:pt x="2" y="163"/>
                    <a:pt x="4" y="145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70"/>
            </a:p>
          </p:txBody>
        </p:sp>
        <p:sp>
          <p:nvSpPr>
            <p:cNvPr id="40" name="Freeform 29"/>
            <p:cNvSpPr>
              <a:spLocks/>
            </p:cNvSpPr>
            <p:nvPr/>
          </p:nvSpPr>
          <p:spPr bwMode="auto">
            <a:xfrm>
              <a:off x="4261" y="851"/>
              <a:ext cx="121" cy="303"/>
            </a:xfrm>
            <a:custGeom>
              <a:avLst/>
              <a:gdLst>
                <a:gd name="T0" fmla="*/ 0 w 121"/>
                <a:gd name="T1" fmla="*/ 303 h 303"/>
                <a:gd name="T2" fmla="*/ 52 w 121"/>
                <a:gd name="T3" fmla="*/ 0 h 303"/>
                <a:gd name="T4" fmla="*/ 121 w 121"/>
                <a:gd name="T5" fmla="*/ 0 h 303"/>
                <a:gd name="T6" fmla="*/ 70 w 121"/>
                <a:gd name="T7" fmla="*/ 303 h 303"/>
                <a:gd name="T8" fmla="*/ 0 w 121"/>
                <a:gd name="T9" fmla="*/ 303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303">
                  <a:moveTo>
                    <a:pt x="0" y="303"/>
                  </a:moveTo>
                  <a:lnTo>
                    <a:pt x="52" y="0"/>
                  </a:lnTo>
                  <a:lnTo>
                    <a:pt x="121" y="0"/>
                  </a:lnTo>
                  <a:lnTo>
                    <a:pt x="70" y="303"/>
                  </a:lnTo>
                  <a:lnTo>
                    <a:pt x="0" y="30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70"/>
            </a:p>
          </p:txBody>
        </p:sp>
        <p:sp>
          <p:nvSpPr>
            <p:cNvPr id="41" name="Freeform 30"/>
            <p:cNvSpPr>
              <a:spLocks/>
            </p:cNvSpPr>
            <p:nvPr/>
          </p:nvSpPr>
          <p:spPr bwMode="auto">
            <a:xfrm>
              <a:off x="4379" y="851"/>
              <a:ext cx="149" cy="307"/>
            </a:xfrm>
            <a:custGeom>
              <a:avLst/>
              <a:gdLst>
                <a:gd name="T0" fmla="*/ 32 w 166"/>
                <a:gd name="T1" fmla="*/ 81 h 330"/>
                <a:gd name="T2" fmla="*/ 47 w 166"/>
                <a:gd name="T3" fmla="*/ 0 h 330"/>
                <a:gd name="T4" fmla="*/ 124 w 166"/>
                <a:gd name="T5" fmla="*/ 0 h 330"/>
                <a:gd name="T6" fmla="*/ 110 w 166"/>
                <a:gd name="T7" fmla="*/ 81 h 330"/>
                <a:gd name="T8" fmla="*/ 166 w 166"/>
                <a:gd name="T9" fmla="*/ 81 h 330"/>
                <a:gd name="T10" fmla="*/ 155 w 166"/>
                <a:gd name="T11" fmla="*/ 139 h 330"/>
                <a:gd name="T12" fmla="*/ 100 w 166"/>
                <a:gd name="T13" fmla="*/ 139 h 330"/>
                <a:gd name="T14" fmla="*/ 85 w 166"/>
                <a:gd name="T15" fmla="*/ 226 h 330"/>
                <a:gd name="T16" fmla="*/ 83 w 166"/>
                <a:gd name="T17" fmla="*/ 248 h 330"/>
                <a:gd name="T18" fmla="*/ 88 w 166"/>
                <a:gd name="T19" fmla="*/ 260 h 330"/>
                <a:gd name="T20" fmla="*/ 98 w 166"/>
                <a:gd name="T21" fmla="*/ 266 h 330"/>
                <a:gd name="T22" fmla="*/ 113 w 166"/>
                <a:gd name="T23" fmla="*/ 267 h 330"/>
                <a:gd name="T24" fmla="*/ 125 w 166"/>
                <a:gd name="T25" fmla="*/ 267 h 330"/>
                <a:gd name="T26" fmla="*/ 139 w 166"/>
                <a:gd name="T27" fmla="*/ 266 h 330"/>
                <a:gd name="T28" fmla="*/ 128 w 166"/>
                <a:gd name="T29" fmla="*/ 326 h 330"/>
                <a:gd name="T30" fmla="*/ 106 w 166"/>
                <a:gd name="T31" fmla="*/ 329 h 330"/>
                <a:gd name="T32" fmla="*/ 75 w 166"/>
                <a:gd name="T33" fmla="*/ 330 h 330"/>
                <a:gd name="T34" fmla="*/ 47 w 166"/>
                <a:gd name="T35" fmla="*/ 328 h 330"/>
                <a:gd name="T36" fmla="*/ 21 w 166"/>
                <a:gd name="T37" fmla="*/ 318 h 330"/>
                <a:gd name="T38" fmla="*/ 4 w 166"/>
                <a:gd name="T39" fmla="*/ 292 h 330"/>
                <a:gd name="T40" fmla="*/ 4 w 166"/>
                <a:gd name="T41" fmla="*/ 244 h 330"/>
                <a:gd name="T42" fmla="*/ 22 w 166"/>
                <a:gd name="T43" fmla="*/ 139 h 330"/>
                <a:gd name="T44" fmla="*/ 32 w 166"/>
                <a:gd name="T45" fmla="*/ 81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6" h="330">
                  <a:moveTo>
                    <a:pt x="32" y="81"/>
                  </a:moveTo>
                  <a:cubicBezTo>
                    <a:pt x="47" y="0"/>
                    <a:pt x="47" y="0"/>
                    <a:pt x="47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0" y="81"/>
                    <a:pt x="110" y="81"/>
                    <a:pt x="110" y="81"/>
                  </a:cubicBezTo>
                  <a:cubicBezTo>
                    <a:pt x="166" y="81"/>
                    <a:pt x="166" y="81"/>
                    <a:pt x="166" y="81"/>
                  </a:cubicBezTo>
                  <a:cubicBezTo>
                    <a:pt x="155" y="139"/>
                    <a:pt x="155" y="139"/>
                    <a:pt x="155" y="139"/>
                  </a:cubicBezTo>
                  <a:cubicBezTo>
                    <a:pt x="100" y="139"/>
                    <a:pt x="100" y="139"/>
                    <a:pt x="100" y="139"/>
                  </a:cubicBezTo>
                  <a:cubicBezTo>
                    <a:pt x="85" y="226"/>
                    <a:pt x="85" y="226"/>
                    <a:pt x="85" y="226"/>
                  </a:cubicBezTo>
                  <a:cubicBezTo>
                    <a:pt x="83" y="235"/>
                    <a:pt x="82" y="242"/>
                    <a:pt x="83" y="248"/>
                  </a:cubicBezTo>
                  <a:cubicBezTo>
                    <a:pt x="84" y="253"/>
                    <a:pt x="85" y="257"/>
                    <a:pt x="88" y="260"/>
                  </a:cubicBezTo>
                  <a:cubicBezTo>
                    <a:pt x="91" y="263"/>
                    <a:pt x="94" y="265"/>
                    <a:pt x="98" y="266"/>
                  </a:cubicBezTo>
                  <a:cubicBezTo>
                    <a:pt x="102" y="267"/>
                    <a:pt x="107" y="267"/>
                    <a:pt x="113" y="267"/>
                  </a:cubicBezTo>
                  <a:cubicBezTo>
                    <a:pt x="116" y="267"/>
                    <a:pt x="120" y="267"/>
                    <a:pt x="125" y="267"/>
                  </a:cubicBezTo>
                  <a:cubicBezTo>
                    <a:pt x="130" y="267"/>
                    <a:pt x="135" y="266"/>
                    <a:pt x="139" y="266"/>
                  </a:cubicBezTo>
                  <a:cubicBezTo>
                    <a:pt x="128" y="326"/>
                    <a:pt x="128" y="326"/>
                    <a:pt x="128" y="326"/>
                  </a:cubicBezTo>
                  <a:cubicBezTo>
                    <a:pt x="122" y="327"/>
                    <a:pt x="115" y="328"/>
                    <a:pt x="106" y="329"/>
                  </a:cubicBezTo>
                  <a:cubicBezTo>
                    <a:pt x="97" y="330"/>
                    <a:pt x="87" y="330"/>
                    <a:pt x="75" y="330"/>
                  </a:cubicBezTo>
                  <a:cubicBezTo>
                    <a:pt x="66" y="330"/>
                    <a:pt x="57" y="329"/>
                    <a:pt x="47" y="328"/>
                  </a:cubicBezTo>
                  <a:cubicBezTo>
                    <a:pt x="37" y="327"/>
                    <a:pt x="28" y="323"/>
                    <a:pt x="21" y="318"/>
                  </a:cubicBezTo>
                  <a:cubicBezTo>
                    <a:pt x="13" y="312"/>
                    <a:pt x="7" y="303"/>
                    <a:pt x="4" y="292"/>
                  </a:cubicBezTo>
                  <a:cubicBezTo>
                    <a:pt x="0" y="280"/>
                    <a:pt x="0" y="264"/>
                    <a:pt x="4" y="244"/>
                  </a:cubicBezTo>
                  <a:cubicBezTo>
                    <a:pt x="22" y="139"/>
                    <a:pt x="22" y="139"/>
                    <a:pt x="22" y="139"/>
                  </a:cubicBezTo>
                  <a:lnTo>
                    <a:pt x="32" y="8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70"/>
            </a:p>
          </p:txBody>
        </p:sp>
        <p:sp>
          <p:nvSpPr>
            <p:cNvPr id="42" name="Freeform 31"/>
            <p:cNvSpPr>
              <a:spLocks/>
            </p:cNvSpPr>
            <p:nvPr/>
          </p:nvSpPr>
          <p:spPr bwMode="auto">
            <a:xfrm>
              <a:off x="4521" y="926"/>
              <a:ext cx="109" cy="228"/>
            </a:xfrm>
            <a:custGeom>
              <a:avLst/>
              <a:gdLst>
                <a:gd name="T0" fmla="*/ 0 w 109"/>
                <a:gd name="T1" fmla="*/ 228 h 228"/>
                <a:gd name="T2" fmla="*/ 39 w 109"/>
                <a:gd name="T3" fmla="*/ 0 h 228"/>
                <a:gd name="T4" fmla="*/ 109 w 109"/>
                <a:gd name="T5" fmla="*/ 0 h 228"/>
                <a:gd name="T6" fmla="*/ 70 w 109"/>
                <a:gd name="T7" fmla="*/ 228 h 228"/>
                <a:gd name="T8" fmla="*/ 0 w 109"/>
                <a:gd name="T9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" h="228">
                  <a:moveTo>
                    <a:pt x="0" y="228"/>
                  </a:moveTo>
                  <a:lnTo>
                    <a:pt x="39" y="0"/>
                  </a:lnTo>
                  <a:lnTo>
                    <a:pt x="109" y="0"/>
                  </a:lnTo>
                  <a:lnTo>
                    <a:pt x="70" y="228"/>
                  </a:lnTo>
                  <a:lnTo>
                    <a:pt x="0" y="2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70"/>
            </a:p>
          </p:txBody>
        </p:sp>
        <p:sp>
          <p:nvSpPr>
            <p:cNvPr id="43" name="Freeform 32"/>
            <p:cNvSpPr>
              <a:spLocks noEditPoints="1"/>
            </p:cNvSpPr>
            <p:nvPr/>
          </p:nvSpPr>
          <p:spPr bwMode="auto">
            <a:xfrm>
              <a:off x="4873" y="921"/>
              <a:ext cx="281" cy="309"/>
            </a:xfrm>
            <a:custGeom>
              <a:avLst/>
              <a:gdLst>
                <a:gd name="T0" fmla="*/ 0 w 312"/>
                <a:gd name="T1" fmla="*/ 333 h 333"/>
                <a:gd name="T2" fmla="*/ 58 w 312"/>
                <a:gd name="T3" fmla="*/ 6 h 333"/>
                <a:gd name="T4" fmla="*/ 136 w 312"/>
                <a:gd name="T5" fmla="*/ 6 h 333"/>
                <a:gd name="T6" fmla="*/ 129 w 312"/>
                <a:gd name="T7" fmla="*/ 41 h 333"/>
                <a:gd name="T8" fmla="*/ 164 w 312"/>
                <a:gd name="T9" fmla="*/ 12 h 333"/>
                <a:gd name="T10" fmla="*/ 216 w 312"/>
                <a:gd name="T11" fmla="*/ 0 h 333"/>
                <a:gd name="T12" fmla="*/ 259 w 312"/>
                <a:gd name="T13" fmla="*/ 10 h 333"/>
                <a:gd name="T14" fmla="*/ 291 w 312"/>
                <a:gd name="T15" fmla="*/ 37 h 333"/>
                <a:gd name="T16" fmla="*/ 309 w 312"/>
                <a:gd name="T17" fmla="*/ 78 h 333"/>
                <a:gd name="T18" fmla="*/ 309 w 312"/>
                <a:gd name="T19" fmla="*/ 128 h 333"/>
                <a:gd name="T20" fmla="*/ 291 w 312"/>
                <a:gd name="T21" fmla="*/ 180 h 333"/>
                <a:gd name="T22" fmla="*/ 259 w 312"/>
                <a:gd name="T23" fmla="*/ 220 h 333"/>
                <a:gd name="T24" fmla="*/ 217 w 312"/>
                <a:gd name="T25" fmla="*/ 247 h 333"/>
                <a:gd name="T26" fmla="*/ 170 w 312"/>
                <a:gd name="T27" fmla="*/ 257 h 333"/>
                <a:gd name="T28" fmla="*/ 123 w 312"/>
                <a:gd name="T29" fmla="*/ 245 h 333"/>
                <a:gd name="T30" fmla="*/ 99 w 312"/>
                <a:gd name="T31" fmla="*/ 216 h 333"/>
                <a:gd name="T32" fmla="*/ 78 w 312"/>
                <a:gd name="T33" fmla="*/ 333 h 333"/>
                <a:gd name="T34" fmla="*/ 0 w 312"/>
                <a:gd name="T35" fmla="*/ 333 h 333"/>
                <a:gd name="T36" fmla="*/ 114 w 312"/>
                <a:gd name="T37" fmla="*/ 128 h 333"/>
                <a:gd name="T38" fmla="*/ 114 w 312"/>
                <a:gd name="T39" fmla="*/ 153 h 333"/>
                <a:gd name="T40" fmla="*/ 123 w 312"/>
                <a:gd name="T41" fmla="*/ 172 h 333"/>
                <a:gd name="T42" fmla="*/ 139 w 312"/>
                <a:gd name="T43" fmla="*/ 186 h 333"/>
                <a:gd name="T44" fmla="*/ 162 w 312"/>
                <a:gd name="T45" fmla="*/ 191 h 333"/>
                <a:gd name="T46" fmla="*/ 186 w 312"/>
                <a:gd name="T47" fmla="*/ 186 h 333"/>
                <a:gd name="T48" fmla="*/ 207 w 312"/>
                <a:gd name="T49" fmla="*/ 172 h 333"/>
                <a:gd name="T50" fmla="*/ 222 w 312"/>
                <a:gd name="T51" fmla="*/ 153 h 333"/>
                <a:gd name="T52" fmla="*/ 231 w 312"/>
                <a:gd name="T53" fmla="*/ 128 h 333"/>
                <a:gd name="T54" fmla="*/ 231 w 312"/>
                <a:gd name="T55" fmla="*/ 104 h 333"/>
                <a:gd name="T56" fmla="*/ 222 w 312"/>
                <a:gd name="T57" fmla="*/ 85 h 333"/>
                <a:gd name="T58" fmla="*/ 206 w 312"/>
                <a:gd name="T59" fmla="*/ 71 h 333"/>
                <a:gd name="T60" fmla="*/ 183 w 312"/>
                <a:gd name="T61" fmla="*/ 66 h 333"/>
                <a:gd name="T62" fmla="*/ 159 w 312"/>
                <a:gd name="T63" fmla="*/ 71 h 333"/>
                <a:gd name="T64" fmla="*/ 138 w 312"/>
                <a:gd name="T65" fmla="*/ 85 h 333"/>
                <a:gd name="T66" fmla="*/ 123 w 312"/>
                <a:gd name="T67" fmla="*/ 104 h 333"/>
                <a:gd name="T68" fmla="*/ 114 w 312"/>
                <a:gd name="T69" fmla="*/ 128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12" h="333">
                  <a:moveTo>
                    <a:pt x="0" y="333"/>
                  </a:moveTo>
                  <a:cubicBezTo>
                    <a:pt x="58" y="6"/>
                    <a:pt x="58" y="6"/>
                    <a:pt x="58" y="6"/>
                  </a:cubicBezTo>
                  <a:cubicBezTo>
                    <a:pt x="136" y="6"/>
                    <a:pt x="136" y="6"/>
                    <a:pt x="136" y="6"/>
                  </a:cubicBezTo>
                  <a:cubicBezTo>
                    <a:pt x="129" y="41"/>
                    <a:pt x="129" y="41"/>
                    <a:pt x="129" y="41"/>
                  </a:cubicBezTo>
                  <a:cubicBezTo>
                    <a:pt x="137" y="30"/>
                    <a:pt x="149" y="20"/>
                    <a:pt x="164" y="12"/>
                  </a:cubicBezTo>
                  <a:cubicBezTo>
                    <a:pt x="179" y="4"/>
                    <a:pt x="196" y="0"/>
                    <a:pt x="216" y="0"/>
                  </a:cubicBezTo>
                  <a:cubicBezTo>
                    <a:pt x="232" y="0"/>
                    <a:pt x="246" y="3"/>
                    <a:pt x="259" y="10"/>
                  </a:cubicBezTo>
                  <a:cubicBezTo>
                    <a:pt x="272" y="16"/>
                    <a:pt x="283" y="26"/>
                    <a:pt x="291" y="37"/>
                  </a:cubicBezTo>
                  <a:cubicBezTo>
                    <a:pt x="300" y="48"/>
                    <a:pt x="306" y="62"/>
                    <a:pt x="309" y="78"/>
                  </a:cubicBezTo>
                  <a:cubicBezTo>
                    <a:pt x="312" y="93"/>
                    <a:pt x="312" y="110"/>
                    <a:pt x="309" y="128"/>
                  </a:cubicBezTo>
                  <a:cubicBezTo>
                    <a:pt x="305" y="147"/>
                    <a:pt x="300" y="164"/>
                    <a:pt x="291" y="180"/>
                  </a:cubicBezTo>
                  <a:cubicBezTo>
                    <a:pt x="282" y="195"/>
                    <a:pt x="271" y="209"/>
                    <a:pt x="259" y="220"/>
                  </a:cubicBezTo>
                  <a:cubicBezTo>
                    <a:pt x="247" y="232"/>
                    <a:pt x="232" y="241"/>
                    <a:pt x="217" y="247"/>
                  </a:cubicBezTo>
                  <a:cubicBezTo>
                    <a:pt x="202" y="254"/>
                    <a:pt x="186" y="257"/>
                    <a:pt x="170" y="257"/>
                  </a:cubicBezTo>
                  <a:cubicBezTo>
                    <a:pt x="151" y="257"/>
                    <a:pt x="135" y="253"/>
                    <a:pt x="123" y="245"/>
                  </a:cubicBezTo>
                  <a:cubicBezTo>
                    <a:pt x="111" y="237"/>
                    <a:pt x="103" y="227"/>
                    <a:pt x="99" y="216"/>
                  </a:cubicBezTo>
                  <a:cubicBezTo>
                    <a:pt x="78" y="333"/>
                    <a:pt x="78" y="333"/>
                    <a:pt x="78" y="333"/>
                  </a:cubicBezTo>
                  <a:lnTo>
                    <a:pt x="0" y="333"/>
                  </a:lnTo>
                  <a:close/>
                  <a:moveTo>
                    <a:pt x="114" y="128"/>
                  </a:moveTo>
                  <a:cubicBezTo>
                    <a:pt x="112" y="137"/>
                    <a:pt x="112" y="145"/>
                    <a:pt x="114" y="153"/>
                  </a:cubicBezTo>
                  <a:cubicBezTo>
                    <a:pt x="116" y="160"/>
                    <a:pt x="118" y="167"/>
                    <a:pt x="123" y="172"/>
                  </a:cubicBezTo>
                  <a:cubicBezTo>
                    <a:pt x="127" y="178"/>
                    <a:pt x="132" y="182"/>
                    <a:pt x="139" y="186"/>
                  </a:cubicBezTo>
                  <a:cubicBezTo>
                    <a:pt x="145" y="189"/>
                    <a:pt x="153" y="191"/>
                    <a:pt x="162" y="191"/>
                  </a:cubicBezTo>
                  <a:cubicBezTo>
                    <a:pt x="170" y="191"/>
                    <a:pt x="179" y="189"/>
                    <a:pt x="186" y="186"/>
                  </a:cubicBezTo>
                  <a:cubicBezTo>
                    <a:pt x="194" y="182"/>
                    <a:pt x="201" y="178"/>
                    <a:pt x="207" y="172"/>
                  </a:cubicBezTo>
                  <a:cubicBezTo>
                    <a:pt x="213" y="167"/>
                    <a:pt x="218" y="160"/>
                    <a:pt x="222" y="153"/>
                  </a:cubicBezTo>
                  <a:cubicBezTo>
                    <a:pt x="227" y="145"/>
                    <a:pt x="229" y="137"/>
                    <a:pt x="231" y="128"/>
                  </a:cubicBezTo>
                  <a:cubicBezTo>
                    <a:pt x="233" y="120"/>
                    <a:pt x="232" y="112"/>
                    <a:pt x="231" y="104"/>
                  </a:cubicBezTo>
                  <a:cubicBezTo>
                    <a:pt x="229" y="97"/>
                    <a:pt x="227" y="90"/>
                    <a:pt x="222" y="85"/>
                  </a:cubicBezTo>
                  <a:cubicBezTo>
                    <a:pt x="218" y="79"/>
                    <a:pt x="213" y="74"/>
                    <a:pt x="206" y="71"/>
                  </a:cubicBezTo>
                  <a:cubicBezTo>
                    <a:pt x="200" y="68"/>
                    <a:pt x="192" y="66"/>
                    <a:pt x="183" y="66"/>
                  </a:cubicBezTo>
                  <a:cubicBezTo>
                    <a:pt x="175" y="66"/>
                    <a:pt x="167" y="68"/>
                    <a:pt x="159" y="71"/>
                  </a:cubicBezTo>
                  <a:cubicBezTo>
                    <a:pt x="151" y="74"/>
                    <a:pt x="144" y="79"/>
                    <a:pt x="138" y="85"/>
                  </a:cubicBezTo>
                  <a:cubicBezTo>
                    <a:pt x="132" y="90"/>
                    <a:pt x="127" y="97"/>
                    <a:pt x="123" y="104"/>
                  </a:cubicBezTo>
                  <a:cubicBezTo>
                    <a:pt x="118" y="112"/>
                    <a:pt x="115" y="120"/>
                    <a:pt x="114" y="128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70"/>
            </a:p>
          </p:txBody>
        </p:sp>
        <p:sp>
          <p:nvSpPr>
            <p:cNvPr id="44" name="Freeform 33"/>
            <p:cNvSpPr>
              <a:spLocks noEditPoints="1"/>
            </p:cNvSpPr>
            <p:nvPr/>
          </p:nvSpPr>
          <p:spPr bwMode="auto">
            <a:xfrm>
              <a:off x="5172" y="920"/>
              <a:ext cx="250" cy="240"/>
            </a:xfrm>
            <a:custGeom>
              <a:avLst/>
              <a:gdLst>
                <a:gd name="T0" fmla="*/ 3 w 278"/>
                <a:gd name="T1" fmla="*/ 129 h 259"/>
                <a:gd name="T2" fmla="*/ 21 w 278"/>
                <a:gd name="T3" fmla="*/ 80 h 259"/>
                <a:gd name="T4" fmla="*/ 55 w 278"/>
                <a:gd name="T5" fmla="*/ 39 h 259"/>
                <a:gd name="T6" fmla="*/ 103 w 278"/>
                <a:gd name="T7" fmla="*/ 11 h 259"/>
                <a:gd name="T8" fmla="*/ 162 w 278"/>
                <a:gd name="T9" fmla="*/ 0 h 259"/>
                <a:gd name="T10" fmla="*/ 217 w 278"/>
                <a:gd name="T11" fmla="*/ 11 h 259"/>
                <a:gd name="T12" fmla="*/ 255 w 278"/>
                <a:gd name="T13" fmla="*/ 39 h 259"/>
                <a:gd name="T14" fmla="*/ 275 w 278"/>
                <a:gd name="T15" fmla="*/ 80 h 259"/>
                <a:gd name="T16" fmla="*/ 275 w 278"/>
                <a:gd name="T17" fmla="*/ 129 h 259"/>
                <a:gd name="T18" fmla="*/ 257 w 278"/>
                <a:gd name="T19" fmla="*/ 179 h 259"/>
                <a:gd name="T20" fmla="*/ 223 w 278"/>
                <a:gd name="T21" fmla="*/ 220 h 259"/>
                <a:gd name="T22" fmla="*/ 176 w 278"/>
                <a:gd name="T23" fmla="*/ 248 h 259"/>
                <a:gd name="T24" fmla="*/ 116 w 278"/>
                <a:gd name="T25" fmla="*/ 259 h 259"/>
                <a:gd name="T26" fmla="*/ 61 w 278"/>
                <a:gd name="T27" fmla="*/ 248 h 259"/>
                <a:gd name="T28" fmla="*/ 23 w 278"/>
                <a:gd name="T29" fmla="*/ 220 h 259"/>
                <a:gd name="T30" fmla="*/ 4 w 278"/>
                <a:gd name="T31" fmla="*/ 179 h 259"/>
                <a:gd name="T32" fmla="*/ 3 w 278"/>
                <a:gd name="T33" fmla="*/ 129 h 259"/>
                <a:gd name="T34" fmla="*/ 81 w 278"/>
                <a:gd name="T35" fmla="*/ 129 h 259"/>
                <a:gd name="T36" fmla="*/ 81 w 278"/>
                <a:gd name="T37" fmla="*/ 154 h 259"/>
                <a:gd name="T38" fmla="*/ 89 w 278"/>
                <a:gd name="T39" fmla="*/ 174 h 259"/>
                <a:gd name="T40" fmla="*/ 105 w 278"/>
                <a:gd name="T41" fmla="*/ 188 h 259"/>
                <a:gd name="T42" fmla="*/ 127 w 278"/>
                <a:gd name="T43" fmla="*/ 193 h 259"/>
                <a:gd name="T44" fmla="*/ 153 w 278"/>
                <a:gd name="T45" fmla="*/ 188 h 259"/>
                <a:gd name="T46" fmla="*/ 174 w 278"/>
                <a:gd name="T47" fmla="*/ 174 h 259"/>
                <a:gd name="T48" fmla="*/ 189 w 278"/>
                <a:gd name="T49" fmla="*/ 154 h 259"/>
                <a:gd name="T50" fmla="*/ 198 w 278"/>
                <a:gd name="T51" fmla="*/ 129 h 259"/>
                <a:gd name="T52" fmla="*/ 198 w 278"/>
                <a:gd name="T53" fmla="*/ 105 h 259"/>
                <a:gd name="T54" fmla="*/ 189 w 278"/>
                <a:gd name="T55" fmla="*/ 85 h 259"/>
                <a:gd name="T56" fmla="*/ 173 w 278"/>
                <a:gd name="T57" fmla="*/ 72 h 259"/>
                <a:gd name="T58" fmla="*/ 150 w 278"/>
                <a:gd name="T59" fmla="*/ 67 h 259"/>
                <a:gd name="T60" fmla="*/ 125 w 278"/>
                <a:gd name="T61" fmla="*/ 72 h 259"/>
                <a:gd name="T62" fmla="*/ 104 w 278"/>
                <a:gd name="T63" fmla="*/ 85 h 259"/>
                <a:gd name="T64" fmla="*/ 89 w 278"/>
                <a:gd name="T65" fmla="*/ 105 h 259"/>
                <a:gd name="T66" fmla="*/ 81 w 278"/>
                <a:gd name="T67" fmla="*/ 129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78" h="259">
                  <a:moveTo>
                    <a:pt x="3" y="129"/>
                  </a:moveTo>
                  <a:cubicBezTo>
                    <a:pt x="6" y="112"/>
                    <a:pt x="12" y="95"/>
                    <a:pt x="21" y="80"/>
                  </a:cubicBezTo>
                  <a:cubicBezTo>
                    <a:pt x="30" y="64"/>
                    <a:pt x="41" y="51"/>
                    <a:pt x="55" y="39"/>
                  </a:cubicBezTo>
                  <a:cubicBezTo>
                    <a:pt x="69" y="27"/>
                    <a:pt x="85" y="18"/>
                    <a:pt x="103" y="11"/>
                  </a:cubicBezTo>
                  <a:cubicBezTo>
                    <a:pt x="121" y="4"/>
                    <a:pt x="141" y="0"/>
                    <a:pt x="162" y="0"/>
                  </a:cubicBezTo>
                  <a:cubicBezTo>
                    <a:pt x="183" y="0"/>
                    <a:pt x="202" y="4"/>
                    <a:pt x="217" y="11"/>
                  </a:cubicBezTo>
                  <a:cubicBezTo>
                    <a:pt x="233" y="18"/>
                    <a:pt x="246" y="27"/>
                    <a:pt x="255" y="39"/>
                  </a:cubicBezTo>
                  <a:cubicBezTo>
                    <a:pt x="265" y="51"/>
                    <a:pt x="271" y="64"/>
                    <a:pt x="275" y="80"/>
                  </a:cubicBezTo>
                  <a:cubicBezTo>
                    <a:pt x="278" y="95"/>
                    <a:pt x="278" y="112"/>
                    <a:pt x="275" y="129"/>
                  </a:cubicBezTo>
                  <a:cubicBezTo>
                    <a:pt x="272" y="147"/>
                    <a:pt x="266" y="164"/>
                    <a:pt x="257" y="179"/>
                  </a:cubicBezTo>
                  <a:cubicBezTo>
                    <a:pt x="248" y="195"/>
                    <a:pt x="237" y="209"/>
                    <a:pt x="223" y="220"/>
                  </a:cubicBezTo>
                  <a:cubicBezTo>
                    <a:pt x="210" y="232"/>
                    <a:pt x="194" y="241"/>
                    <a:pt x="176" y="248"/>
                  </a:cubicBezTo>
                  <a:cubicBezTo>
                    <a:pt x="157" y="255"/>
                    <a:pt x="138" y="259"/>
                    <a:pt x="116" y="259"/>
                  </a:cubicBezTo>
                  <a:cubicBezTo>
                    <a:pt x="95" y="259"/>
                    <a:pt x="77" y="255"/>
                    <a:pt x="61" y="248"/>
                  </a:cubicBezTo>
                  <a:cubicBezTo>
                    <a:pt x="46" y="241"/>
                    <a:pt x="33" y="232"/>
                    <a:pt x="23" y="220"/>
                  </a:cubicBezTo>
                  <a:cubicBezTo>
                    <a:pt x="14" y="209"/>
                    <a:pt x="7" y="195"/>
                    <a:pt x="4" y="179"/>
                  </a:cubicBezTo>
                  <a:cubicBezTo>
                    <a:pt x="0" y="164"/>
                    <a:pt x="0" y="147"/>
                    <a:pt x="3" y="129"/>
                  </a:cubicBezTo>
                  <a:moveTo>
                    <a:pt x="81" y="129"/>
                  </a:moveTo>
                  <a:cubicBezTo>
                    <a:pt x="79" y="138"/>
                    <a:pt x="79" y="146"/>
                    <a:pt x="81" y="154"/>
                  </a:cubicBezTo>
                  <a:cubicBezTo>
                    <a:pt x="82" y="162"/>
                    <a:pt x="85" y="168"/>
                    <a:pt x="89" y="174"/>
                  </a:cubicBezTo>
                  <a:cubicBezTo>
                    <a:pt x="93" y="180"/>
                    <a:pt x="98" y="184"/>
                    <a:pt x="105" y="188"/>
                  </a:cubicBezTo>
                  <a:cubicBezTo>
                    <a:pt x="111" y="191"/>
                    <a:pt x="119" y="193"/>
                    <a:pt x="127" y="193"/>
                  </a:cubicBezTo>
                  <a:cubicBezTo>
                    <a:pt x="136" y="193"/>
                    <a:pt x="145" y="191"/>
                    <a:pt x="153" y="188"/>
                  </a:cubicBezTo>
                  <a:cubicBezTo>
                    <a:pt x="160" y="184"/>
                    <a:pt x="167" y="180"/>
                    <a:pt x="174" y="174"/>
                  </a:cubicBezTo>
                  <a:cubicBezTo>
                    <a:pt x="180" y="168"/>
                    <a:pt x="185" y="162"/>
                    <a:pt x="189" y="154"/>
                  </a:cubicBezTo>
                  <a:cubicBezTo>
                    <a:pt x="193" y="147"/>
                    <a:pt x="196" y="138"/>
                    <a:pt x="198" y="129"/>
                  </a:cubicBezTo>
                  <a:cubicBezTo>
                    <a:pt x="199" y="121"/>
                    <a:pt x="199" y="113"/>
                    <a:pt x="198" y="105"/>
                  </a:cubicBezTo>
                  <a:cubicBezTo>
                    <a:pt x="196" y="98"/>
                    <a:pt x="193" y="91"/>
                    <a:pt x="189" y="85"/>
                  </a:cubicBezTo>
                  <a:cubicBezTo>
                    <a:pt x="185" y="80"/>
                    <a:pt x="180" y="75"/>
                    <a:pt x="173" y="72"/>
                  </a:cubicBezTo>
                  <a:cubicBezTo>
                    <a:pt x="166" y="68"/>
                    <a:pt x="159" y="67"/>
                    <a:pt x="150" y="67"/>
                  </a:cubicBezTo>
                  <a:cubicBezTo>
                    <a:pt x="141" y="67"/>
                    <a:pt x="133" y="68"/>
                    <a:pt x="125" y="72"/>
                  </a:cubicBezTo>
                  <a:cubicBezTo>
                    <a:pt x="117" y="75"/>
                    <a:pt x="110" y="80"/>
                    <a:pt x="104" y="85"/>
                  </a:cubicBezTo>
                  <a:cubicBezTo>
                    <a:pt x="98" y="91"/>
                    <a:pt x="93" y="98"/>
                    <a:pt x="89" y="105"/>
                  </a:cubicBezTo>
                  <a:cubicBezTo>
                    <a:pt x="85" y="113"/>
                    <a:pt x="82" y="121"/>
                    <a:pt x="81" y="129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70"/>
            </a:p>
          </p:txBody>
        </p:sp>
        <p:sp>
          <p:nvSpPr>
            <p:cNvPr id="45" name="Freeform 34"/>
            <p:cNvSpPr>
              <a:spLocks/>
            </p:cNvSpPr>
            <p:nvPr/>
          </p:nvSpPr>
          <p:spPr bwMode="auto">
            <a:xfrm>
              <a:off x="5601" y="851"/>
              <a:ext cx="148" cy="307"/>
            </a:xfrm>
            <a:custGeom>
              <a:avLst/>
              <a:gdLst>
                <a:gd name="T0" fmla="*/ 32 w 165"/>
                <a:gd name="T1" fmla="*/ 81 h 330"/>
                <a:gd name="T2" fmla="*/ 46 w 165"/>
                <a:gd name="T3" fmla="*/ 0 h 330"/>
                <a:gd name="T4" fmla="*/ 124 w 165"/>
                <a:gd name="T5" fmla="*/ 0 h 330"/>
                <a:gd name="T6" fmla="*/ 110 w 165"/>
                <a:gd name="T7" fmla="*/ 81 h 330"/>
                <a:gd name="T8" fmla="*/ 165 w 165"/>
                <a:gd name="T9" fmla="*/ 81 h 330"/>
                <a:gd name="T10" fmla="*/ 155 w 165"/>
                <a:gd name="T11" fmla="*/ 139 h 330"/>
                <a:gd name="T12" fmla="*/ 99 w 165"/>
                <a:gd name="T13" fmla="*/ 139 h 330"/>
                <a:gd name="T14" fmla="*/ 84 w 165"/>
                <a:gd name="T15" fmla="*/ 226 h 330"/>
                <a:gd name="T16" fmla="*/ 83 w 165"/>
                <a:gd name="T17" fmla="*/ 248 h 330"/>
                <a:gd name="T18" fmla="*/ 88 w 165"/>
                <a:gd name="T19" fmla="*/ 260 h 330"/>
                <a:gd name="T20" fmla="*/ 98 w 165"/>
                <a:gd name="T21" fmla="*/ 266 h 330"/>
                <a:gd name="T22" fmla="*/ 112 w 165"/>
                <a:gd name="T23" fmla="*/ 267 h 330"/>
                <a:gd name="T24" fmla="*/ 125 w 165"/>
                <a:gd name="T25" fmla="*/ 267 h 330"/>
                <a:gd name="T26" fmla="*/ 139 w 165"/>
                <a:gd name="T27" fmla="*/ 266 h 330"/>
                <a:gd name="T28" fmla="*/ 128 w 165"/>
                <a:gd name="T29" fmla="*/ 326 h 330"/>
                <a:gd name="T30" fmla="*/ 106 w 165"/>
                <a:gd name="T31" fmla="*/ 329 h 330"/>
                <a:gd name="T32" fmla="*/ 75 w 165"/>
                <a:gd name="T33" fmla="*/ 330 h 330"/>
                <a:gd name="T34" fmla="*/ 46 w 165"/>
                <a:gd name="T35" fmla="*/ 328 h 330"/>
                <a:gd name="T36" fmla="*/ 20 w 165"/>
                <a:gd name="T37" fmla="*/ 318 h 330"/>
                <a:gd name="T38" fmla="*/ 3 w 165"/>
                <a:gd name="T39" fmla="*/ 292 h 330"/>
                <a:gd name="T40" fmla="*/ 3 w 165"/>
                <a:gd name="T41" fmla="*/ 244 h 330"/>
                <a:gd name="T42" fmla="*/ 22 w 165"/>
                <a:gd name="T43" fmla="*/ 139 h 330"/>
                <a:gd name="T44" fmla="*/ 32 w 165"/>
                <a:gd name="T45" fmla="*/ 81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5" h="330">
                  <a:moveTo>
                    <a:pt x="32" y="81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0" y="81"/>
                    <a:pt x="110" y="81"/>
                    <a:pt x="110" y="81"/>
                  </a:cubicBezTo>
                  <a:cubicBezTo>
                    <a:pt x="165" y="81"/>
                    <a:pt x="165" y="81"/>
                    <a:pt x="165" y="81"/>
                  </a:cubicBezTo>
                  <a:cubicBezTo>
                    <a:pt x="155" y="139"/>
                    <a:pt x="155" y="139"/>
                    <a:pt x="155" y="139"/>
                  </a:cubicBezTo>
                  <a:cubicBezTo>
                    <a:pt x="99" y="139"/>
                    <a:pt x="99" y="139"/>
                    <a:pt x="99" y="139"/>
                  </a:cubicBezTo>
                  <a:cubicBezTo>
                    <a:pt x="84" y="226"/>
                    <a:pt x="84" y="226"/>
                    <a:pt x="84" y="226"/>
                  </a:cubicBezTo>
                  <a:cubicBezTo>
                    <a:pt x="82" y="235"/>
                    <a:pt x="82" y="242"/>
                    <a:pt x="83" y="248"/>
                  </a:cubicBezTo>
                  <a:cubicBezTo>
                    <a:pt x="83" y="253"/>
                    <a:pt x="85" y="257"/>
                    <a:pt x="88" y="260"/>
                  </a:cubicBezTo>
                  <a:cubicBezTo>
                    <a:pt x="90" y="263"/>
                    <a:pt x="93" y="265"/>
                    <a:pt x="98" y="266"/>
                  </a:cubicBezTo>
                  <a:cubicBezTo>
                    <a:pt x="102" y="267"/>
                    <a:pt x="107" y="267"/>
                    <a:pt x="112" y="267"/>
                  </a:cubicBezTo>
                  <a:cubicBezTo>
                    <a:pt x="116" y="267"/>
                    <a:pt x="120" y="267"/>
                    <a:pt x="125" y="267"/>
                  </a:cubicBezTo>
                  <a:cubicBezTo>
                    <a:pt x="130" y="267"/>
                    <a:pt x="135" y="266"/>
                    <a:pt x="139" y="266"/>
                  </a:cubicBezTo>
                  <a:cubicBezTo>
                    <a:pt x="128" y="326"/>
                    <a:pt x="128" y="326"/>
                    <a:pt x="128" y="326"/>
                  </a:cubicBezTo>
                  <a:cubicBezTo>
                    <a:pt x="122" y="327"/>
                    <a:pt x="115" y="328"/>
                    <a:pt x="106" y="329"/>
                  </a:cubicBezTo>
                  <a:cubicBezTo>
                    <a:pt x="97" y="330"/>
                    <a:pt x="87" y="330"/>
                    <a:pt x="75" y="330"/>
                  </a:cubicBezTo>
                  <a:cubicBezTo>
                    <a:pt x="66" y="330"/>
                    <a:pt x="56" y="329"/>
                    <a:pt x="46" y="328"/>
                  </a:cubicBezTo>
                  <a:cubicBezTo>
                    <a:pt x="37" y="327"/>
                    <a:pt x="28" y="323"/>
                    <a:pt x="20" y="318"/>
                  </a:cubicBezTo>
                  <a:cubicBezTo>
                    <a:pt x="13" y="312"/>
                    <a:pt x="7" y="303"/>
                    <a:pt x="3" y="292"/>
                  </a:cubicBezTo>
                  <a:cubicBezTo>
                    <a:pt x="0" y="280"/>
                    <a:pt x="0" y="264"/>
                    <a:pt x="3" y="244"/>
                  </a:cubicBezTo>
                  <a:cubicBezTo>
                    <a:pt x="22" y="139"/>
                    <a:pt x="22" y="139"/>
                    <a:pt x="22" y="139"/>
                  </a:cubicBezTo>
                  <a:lnTo>
                    <a:pt x="32" y="8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70"/>
            </a:p>
          </p:txBody>
        </p:sp>
        <p:sp>
          <p:nvSpPr>
            <p:cNvPr id="46" name="Freeform 35"/>
            <p:cNvSpPr>
              <a:spLocks/>
            </p:cNvSpPr>
            <p:nvPr/>
          </p:nvSpPr>
          <p:spPr bwMode="auto">
            <a:xfrm>
              <a:off x="4643" y="839"/>
              <a:ext cx="246" cy="324"/>
            </a:xfrm>
            <a:custGeom>
              <a:avLst/>
              <a:gdLst>
                <a:gd name="T0" fmla="*/ 271 w 274"/>
                <a:gd name="T1" fmla="*/ 67 h 349"/>
                <a:gd name="T2" fmla="*/ 254 w 274"/>
                <a:gd name="T3" fmla="*/ 33 h 349"/>
                <a:gd name="T4" fmla="*/ 221 w 274"/>
                <a:gd name="T5" fmla="*/ 9 h 349"/>
                <a:gd name="T6" fmla="*/ 171 w 274"/>
                <a:gd name="T7" fmla="*/ 0 h 349"/>
                <a:gd name="T8" fmla="*/ 126 w 274"/>
                <a:gd name="T9" fmla="*/ 6 h 349"/>
                <a:gd name="T10" fmla="*/ 85 w 274"/>
                <a:gd name="T11" fmla="*/ 24 h 349"/>
                <a:gd name="T12" fmla="*/ 53 w 274"/>
                <a:gd name="T13" fmla="*/ 55 h 349"/>
                <a:gd name="T14" fmla="*/ 35 w 274"/>
                <a:gd name="T15" fmla="*/ 98 h 349"/>
                <a:gd name="T16" fmla="*/ 38 w 274"/>
                <a:gd name="T17" fmla="*/ 140 h 349"/>
                <a:gd name="T18" fmla="*/ 58 w 274"/>
                <a:gd name="T19" fmla="*/ 169 h 349"/>
                <a:gd name="T20" fmla="*/ 90 w 274"/>
                <a:gd name="T21" fmla="*/ 189 h 349"/>
                <a:gd name="T22" fmla="*/ 129 w 274"/>
                <a:gd name="T23" fmla="*/ 205 h 349"/>
                <a:gd name="T24" fmla="*/ 147 w 274"/>
                <a:gd name="T25" fmla="*/ 213 h 349"/>
                <a:gd name="T26" fmla="*/ 161 w 274"/>
                <a:gd name="T27" fmla="*/ 222 h 349"/>
                <a:gd name="T28" fmla="*/ 169 w 274"/>
                <a:gd name="T29" fmla="*/ 232 h 349"/>
                <a:gd name="T30" fmla="*/ 170 w 274"/>
                <a:gd name="T31" fmla="*/ 247 h 349"/>
                <a:gd name="T32" fmla="*/ 155 w 274"/>
                <a:gd name="T33" fmla="*/ 272 h 349"/>
                <a:gd name="T34" fmla="*/ 124 w 274"/>
                <a:gd name="T35" fmla="*/ 281 h 349"/>
                <a:gd name="T36" fmla="*/ 93 w 274"/>
                <a:gd name="T37" fmla="*/ 267 h 349"/>
                <a:gd name="T38" fmla="*/ 86 w 274"/>
                <a:gd name="T39" fmla="*/ 229 h 349"/>
                <a:gd name="T40" fmla="*/ 3 w 274"/>
                <a:gd name="T41" fmla="*/ 229 h 349"/>
                <a:gd name="T42" fmla="*/ 4 w 274"/>
                <a:gd name="T43" fmla="*/ 280 h 349"/>
                <a:gd name="T44" fmla="*/ 24 w 274"/>
                <a:gd name="T45" fmla="*/ 318 h 349"/>
                <a:gd name="T46" fmla="*/ 60 w 274"/>
                <a:gd name="T47" fmla="*/ 341 h 349"/>
                <a:gd name="T48" fmla="*/ 110 w 274"/>
                <a:gd name="T49" fmla="*/ 349 h 349"/>
                <a:gd name="T50" fmla="*/ 161 w 274"/>
                <a:gd name="T51" fmla="*/ 342 h 349"/>
                <a:gd name="T52" fmla="*/ 204 w 274"/>
                <a:gd name="T53" fmla="*/ 321 h 349"/>
                <a:gd name="T54" fmla="*/ 236 w 274"/>
                <a:gd name="T55" fmla="*/ 287 h 349"/>
                <a:gd name="T56" fmla="*/ 253 w 274"/>
                <a:gd name="T57" fmla="*/ 243 h 349"/>
                <a:gd name="T58" fmla="*/ 251 w 274"/>
                <a:gd name="T59" fmla="*/ 199 h 349"/>
                <a:gd name="T60" fmla="*/ 229 w 274"/>
                <a:gd name="T61" fmla="*/ 169 h 349"/>
                <a:gd name="T62" fmla="*/ 195 w 274"/>
                <a:gd name="T63" fmla="*/ 149 h 349"/>
                <a:gd name="T64" fmla="*/ 156 w 274"/>
                <a:gd name="T65" fmla="*/ 133 h 349"/>
                <a:gd name="T66" fmla="*/ 126 w 274"/>
                <a:gd name="T67" fmla="*/ 116 h 349"/>
                <a:gd name="T68" fmla="*/ 119 w 274"/>
                <a:gd name="T69" fmla="*/ 94 h 349"/>
                <a:gd name="T70" fmla="*/ 133 w 274"/>
                <a:gd name="T71" fmla="*/ 73 h 349"/>
                <a:gd name="T72" fmla="*/ 159 w 274"/>
                <a:gd name="T73" fmla="*/ 65 h 349"/>
                <a:gd name="T74" fmla="*/ 184 w 274"/>
                <a:gd name="T75" fmla="*/ 76 h 349"/>
                <a:gd name="T76" fmla="*/ 188 w 274"/>
                <a:gd name="T77" fmla="*/ 108 h 349"/>
                <a:gd name="T78" fmla="*/ 272 w 274"/>
                <a:gd name="T79" fmla="*/ 108 h 349"/>
                <a:gd name="T80" fmla="*/ 271 w 274"/>
                <a:gd name="T81" fmla="*/ 67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74" h="349">
                  <a:moveTo>
                    <a:pt x="271" y="67"/>
                  </a:moveTo>
                  <a:cubicBezTo>
                    <a:pt x="268" y="54"/>
                    <a:pt x="263" y="42"/>
                    <a:pt x="254" y="33"/>
                  </a:cubicBezTo>
                  <a:cubicBezTo>
                    <a:pt x="246" y="23"/>
                    <a:pt x="235" y="15"/>
                    <a:pt x="221" y="9"/>
                  </a:cubicBezTo>
                  <a:cubicBezTo>
                    <a:pt x="207" y="3"/>
                    <a:pt x="191" y="0"/>
                    <a:pt x="171" y="0"/>
                  </a:cubicBezTo>
                  <a:cubicBezTo>
                    <a:pt x="156" y="0"/>
                    <a:pt x="141" y="2"/>
                    <a:pt x="126" y="6"/>
                  </a:cubicBezTo>
                  <a:cubicBezTo>
                    <a:pt x="111" y="10"/>
                    <a:pt x="97" y="16"/>
                    <a:pt x="85" y="24"/>
                  </a:cubicBezTo>
                  <a:cubicBezTo>
                    <a:pt x="72" y="32"/>
                    <a:pt x="62" y="42"/>
                    <a:pt x="53" y="55"/>
                  </a:cubicBezTo>
                  <a:cubicBezTo>
                    <a:pt x="44" y="67"/>
                    <a:pt x="38" y="82"/>
                    <a:pt x="35" y="98"/>
                  </a:cubicBezTo>
                  <a:cubicBezTo>
                    <a:pt x="32" y="115"/>
                    <a:pt x="33" y="129"/>
                    <a:pt x="38" y="140"/>
                  </a:cubicBezTo>
                  <a:cubicBezTo>
                    <a:pt x="42" y="151"/>
                    <a:pt x="49" y="161"/>
                    <a:pt x="58" y="169"/>
                  </a:cubicBezTo>
                  <a:cubicBezTo>
                    <a:pt x="67" y="177"/>
                    <a:pt x="78" y="183"/>
                    <a:pt x="90" y="189"/>
                  </a:cubicBezTo>
                  <a:cubicBezTo>
                    <a:pt x="102" y="195"/>
                    <a:pt x="115" y="200"/>
                    <a:pt x="129" y="205"/>
                  </a:cubicBezTo>
                  <a:cubicBezTo>
                    <a:pt x="135" y="208"/>
                    <a:pt x="142" y="211"/>
                    <a:pt x="147" y="213"/>
                  </a:cubicBezTo>
                  <a:cubicBezTo>
                    <a:pt x="153" y="216"/>
                    <a:pt x="157" y="219"/>
                    <a:pt x="161" y="222"/>
                  </a:cubicBezTo>
                  <a:cubicBezTo>
                    <a:pt x="165" y="225"/>
                    <a:pt x="167" y="229"/>
                    <a:pt x="169" y="232"/>
                  </a:cubicBezTo>
                  <a:cubicBezTo>
                    <a:pt x="170" y="236"/>
                    <a:pt x="170" y="241"/>
                    <a:pt x="170" y="247"/>
                  </a:cubicBezTo>
                  <a:cubicBezTo>
                    <a:pt x="168" y="257"/>
                    <a:pt x="163" y="265"/>
                    <a:pt x="155" y="272"/>
                  </a:cubicBezTo>
                  <a:cubicBezTo>
                    <a:pt x="146" y="278"/>
                    <a:pt x="136" y="281"/>
                    <a:pt x="124" y="281"/>
                  </a:cubicBezTo>
                  <a:cubicBezTo>
                    <a:pt x="111" y="281"/>
                    <a:pt x="100" y="276"/>
                    <a:pt x="93" y="267"/>
                  </a:cubicBezTo>
                  <a:cubicBezTo>
                    <a:pt x="86" y="259"/>
                    <a:pt x="83" y="246"/>
                    <a:pt x="86" y="229"/>
                  </a:cubicBezTo>
                  <a:cubicBezTo>
                    <a:pt x="3" y="229"/>
                    <a:pt x="3" y="229"/>
                    <a:pt x="3" y="229"/>
                  </a:cubicBezTo>
                  <a:cubicBezTo>
                    <a:pt x="0" y="249"/>
                    <a:pt x="0" y="266"/>
                    <a:pt x="4" y="280"/>
                  </a:cubicBezTo>
                  <a:cubicBezTo>
                    <a:pt x="8" y="295"/>
                    <a:pt x="14" y="308"/>
                    <a:pt x="24" y="318"/>
                  </a:cubicBezTo>
                  <a:cubicBezTo>
                    <a:pt x="33" y="328"/>
                    <a:pt x="46" y="336"/>
                    <a:pt x="60" y="341"/>
                  </a:cubicBezTo>
                  <a:cubicBezTo>
                    <a:pt x="75" y="347"/>
                    <a:pt x="92" y="349"/>
                    <a:pt x="110" y="349"/>
                  </a:cubicBezTo>
                  <a:cubicBezTo>
                    <a:pt x="128" y="349"/>
                    <a:pt x="145" y="347"/>
                    <a:pt x="161" y="342"/>
                  </a:cubicBezTo>
                  <a:cubicBezTo>
                    <a:pt x="177" y="337"/>
                    <a:pt x="191" y="330"/>
                    <a:pt x="204" y="321"/>
                  </a:cubicBezTo>
                  <a:cubicBezTo>
                    <a:pt x="216" y="312"/>
                    <a:pt x="227" y="300"/>
                    <a:pt x="236" y="287"/>
                  </a:cubicBezTo>
                  <a:cubicBezTo>
                    <a:pt x="244" y="274"/>
                    <a:pt x="250" y="259"/>
                    <a:pt x="253" y="243"/>
                  </a:cubicBezTo>
                  <a:cubicBezTo>
                    <a:pt x="256" y="226"/>
                    <a:pt x="255" y="211"/>
                    <a:pt x="251" y="199"/>
                  </a:cubicBezTo>
                  <a:cubicBezTo>
                    <a:pt x="246" y="187"/>
                    <a:pt x="238" y="177"/>
                    <a:pt x="229" y="169"/>
                  </a:cubicBezTo>
                  <a:cubicBezTo>
                    <a:pt x="219" y="161"/>
                    <a:pt x="208" y="154"/>
                    <a:pt x="195" y="149"/>
                  </a:cubicBezTo>
                  <a:cubicBezTo>
                    <a:pt x="182" y="143"/>
                    <a:pt x="169" y="138"/>
                    <a:pt x="156" y="133"/>
                  </a:cubicBezTo>
                  <a:cubicBezTo>
                    <a:pt x="142" y="128"/>
                    <a:pt x="132" y="122"/>
                    <a:pt x="126" y="116"/>
                  </a:cubicBezTo>
                  <a:cubicBezTo>
                    <a:pt x="119" y="111"/>
                    <a:pt x="117" y="103"/>
                    <a:pt x="119" y="94"/>
                  </a:cubicBezTo>
                  <a:cubicBezTo>
                    <a:pt x="121" y="85"/>
                    <a:pt x="125" y="78"/>
                    <a:pt x="133" y="73"/>
                  </a:cubicBezTo>
                  <a:cubicBezTo>
                    <a:pt x="140" y="68"/>
                    <a:pt x="149" y="65"/>
                    <a:pt x="159" y="65"/>
                  </a:cubicBezTo>
                  <a:cubicBezTo>
                    <a:pt x="171" y="65"/>
                    <a:pt x="179" y="69"/>
                    <a:pt x="184" y="76"/>
                  </a:cubicBezTo>
                  <a:cubicBezTo>
                    <a:pt x="189" y="84"/>
                    <a:pt x="191" y="94"/>
                    <a:pt x="188" y="108"/>
                  </a:cubicBezTo>
                  <a:cubicBezTo>
                    <a:pt x="272" y="108"/>
                    <a:pt x="272" y="108"/>
                    <a:pt x="272" y="108"/>
                  </a:cubicBezTo>
                  <a:cubicBezTo>
                    <a:pt x="274" y="93"/>
                    <a:pt x="274" y="79"/>
                    <a:pt x="271" y="67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70"/>
            </a:p>
          </p:txBody>
        </p:sp>
        <p:sp>
          <p:nvSpPr>
            <p:cNvPr id="47" name="Freeform 36"/>
            <p:cNvSpPr>
              <a:spLocks/>
            </p:cNvSpPr>
            <p:nvPr/>
          </p:nvSpPr>
          <p:spPr bwMode="auto">
            <a:xfrm>
              <a:off x="5425" y="923"/>
              <a:ext cx="183" cy="231"/>
            </a:xfrm>
            <a:custGeom>
              <a:avLst/>
              <a:gdLst>
                <a:gd name="T0" fmla="*/ 197 w 203"/>
                <a:gd name="T1" fmla="*/ 0 h 249"/>
                <a:gd name="T2" fmla="*/ 148 w 203"/>
                <a:gd name="T3" fmla="*/ 13 h 249"/>
                <a:gd name="T4" fmla="*/ 114 w 203"/>
                <a:gd name="T5" fmla="*/ 44 h 249"/>
                <a:gd name="T6" fmla="*/ 121 w 203"/>
                <a:gd name="T7" fmla="*/ 4 h 249"/>
                <a:gd name="T8" fmla="*/ 43 w 203"/>
                <a:gd name="T9" fmla="*/ 4 h 249"/>
                <a:gd name="T10" fmla="*/ 0 w 203"/>
                <a:gd name="T11" fmla="*/ 249 h 249"/>
                <a:gd name="T12" fmla="*/ 78 w 203"/>
                <a:gd name="T13" fmla="*/ 249 h 249"/>
                <a:gd name="T14" fmla="*/ 94 w 203"/>
                <a:gd name="T15" fmla="*/ 154 h 249"/>
                <a:gd name="T16" fmla="*/ 125 w 203"/>
                <a:gd name="T17" fmla="*/ 90 h 249"/>
                <a:gd name="T18" fmla="*/ 181 w 203"/>
                <a:gd name="T19" fmla="*/ 71 h 249"/>
                <a:gd name="T20" fmla="*/ 190 w 203"/>
                <a:gd name="T21" fmla="*/ 72 h 249"/>
                <a:gd name="T22" fmla="*/ 203 w 203"/>
                <a:gd name="T23" fmla="*/ 0 h 249"/>
                <a:gd name="T24" fmla="*/ 197 w 203"/>
                <a:gd name="T25" fmla="*/ 0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3" h="249">
                  <a:moveTo>
                    <a:pt x="197" y="0"/>
                  </a:moveTo>
                  <a:cubicBezTo>
                    <a:pt x="179" y="0"/>
                    <a:pt x="163" y="4"/>
                    <a:pt x="148" y="13"/>
                  </a:cubicBezTo>
                  <a:cubicBezTo>
                    <a:pt x="133" y="22"/>
                    <a:pt x="122" y="32"/>
                    <a:pt x="114" y="44"/>
                  </a:cubicBezTo>
                  <a:cubicBezTo>
                    <a:pt x="121" y="4"/>
                    <a:pt x="121" y="4"/>
                    <a:pt x="121" y="4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0" y="249"/>
                    <a:pt x="0" y="249"/>
                    <a:pt x="0" y="249"/>
                  </a:cubicBezTo>
                  <a:cubicBezTo>
                    <a:pt x="78" y="249"/>
                    <a:pt x="78" y="249"/>
                    <a:pt x="78" y="249"/>
                  </a:cubicBezTo>
                  <a:cubicBezTo>
                    <a:pt x="94" y="154"/>
                    <a:pt x="94" y="154"/>
                    <a:pt x="94" y="154"/>
                  </a:cubicBezTo>
                  <a:cubicBezTo>
                    <a:pt x="100" y="123"/>
                    <a:pt x="110" y="102"/>
                    <a:pt x="125" y="90"/>
                  </a:cubicBezTo>
                  <a:cubicBezTo>
                    <a:pt x="140" y="77"/>
                    <a:pt x="159" y="71"/>
                    <a:pt x="181" y="71"/>
                  </a:cubicBezTo>
                  <a:cubicBezTo>
                    <a:pt x="184" y="71"/>
                    <a:pt x="187" y="71"/>
                    <a:pt x="190" y="72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201" y="0"/>
                    <a:pt x="199" y="0"/>
                    <a:pt x="197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70"/>
            </a:p>
          </p:txBody>
        </p:sp>
      </p:grpSp>
      <p:grpSp>
        <p:nvGrpSpPr>
          <p:cNvPr id="18" name="Group 4"/>
          <p:cNvGrpSpPr>
            <a:grpSpLocks noChangeAspect="1"/>
          </p:cNvGrpSpPr>
          <p:nvPr userDrawn="1"/>
        </p:nvGrpSpPr>
        <p:grpSpPr bwMode="auto">
          <a:xfrm rot="10800000">
            <a:off x="11000543" y="28067"/>
            <a:ext cx="1191457" cy="6854460"/>
            <a:chOff x="-884" y="2"/>
            <a:chExt cx="877" cy="5038"/>
          </a:xfrm>
          <a:solidFill>
            <a:schemeClr val="tx1"/>
          </a:solidFill>
        </p:grpSpPr>
        <p:sp>
          <p:nvSpPr>
            <p:cNvPr id="19" name="Freeform 5"/>
            <p:cNvSpPr>
              <a:spLocks noEditPoints="1"/>
            </p:cNvSpPr>
            <p:nvPr userDrawn="1"/>
          </p:nvSpPr>
          <p:spPr bwMode="auto">
            <a:xfrm>
              <a:off x="-740" y="4081"/>
              <a:ext cx="248" cy="244"/>
            </a:xfrm>
            <a:custGeom>
              <a:avLst/>
              <a:gdLst>
                <a:gd name="T0" fmla="*/ 132 w 134"/>
                <a:gd name="T1" fmla="*/ 64 h 133"/>
                <a:gd name="T2" fmla="*/ 64 w 134"/>
                <a:gd name="T3" fmla="*/ 2 h 133"/>
                <a:gd name="T4" fmla="*/ 64 w 134"/>
                <a:gd name="T5" fmla="*/ 2 h 133"/>
                <a:gd name="T6" fmla="*/ 1 w 134"/>
                <a:gd name="T7" fmla="*/ 70 h 133"/>
                <a:gd name="T8" fmla="*/ 67 w 134"/>
                <a:gd name="T9" fmla="*/ 133 h 133"/>
                <a:gd name="T10" fmla="*/ 70 w 134"/>
                <a:gd name="T11" fmla="*/ 133 h 133"/>
                <a:gd name="T12" fmla="*/ 132 w 134"/>
                <a:gd name="T13" fmla="*/ 64 h 133"/>
                <a:gd name="T14" fmla="*/ 69 w 134"/>
                <a:gd name="T15" fmla="*/ 111 h 133"/>
                <a:gd name="T16" fmla="*/ 23 w 134"/>
                <a:gd name="T17" fmla="*/ 69 h 133"/>
                <a:gd name="T18" fmla="*/ 65 w 134"/>
                <a:gd name="T19" fmla="*/ 24 h 133"/>
                <a:gd name="T20" fmla="*/ 110 w 134"/>
                <a:gd name="T21" fmla="*/ 65 h 133"/>
                <a:gd name="T22" fmla="*/ 69 w 134"/>
                <a:gd name="T23" fmla="*/ 111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4" h="133">
                  <a:moveTo>
                    <a:pt x="132" y="64"/>
                  </a:moveTo>
                  <a:cubicBezTo>
                    <a:pt x="131" y="28"/>
                    <a:pt x="100" y="0"/>
                    <a:pt x="64" y="2"/>
                  </a:cubicBezTo>
                  <a:cubicBezTo>
                    <a:pt x="64" y="2"/>
                    <a:pt x="64" y="2"/>
                    <a:pt x="64" y="2"/>
                  </a:cubicBezTo>
                  <a:cubicBezTo>
                    <a:pt x="28" y="4"/>
                    <a:pt x="0" y="34"/>
                    <a:pt x="1" y="70"/>
                  </a:cubicBezTo>
                  <a:cubicBezTo>
                    <a:pt x="3" y="105"/>
                    <a:pt x="32" y="133"/>
                    <a:pt x="67" y="133"/>
                  </a:cubicBezTo>
                  <a:cubicBezTo>
                    <a:pt x="68" y="133"/>
                    <a:pt x="69" y="133"/>
                    <a:pt x="70" y="133"/>
                  </a:cubicBezTo>
                  <a:cubicBezTo>
                    <a:pt x="106" y="131"/>
                    <a:pt x="134" y="100"/>
                    <a:pt x="132" y="64"/>
                  </a:cubicBezTo>
                  <a:close/>
                  <a:moveTo>
                    <a:pt x="69" y="111"/>
                  </a:moveTo>
                  <a:cubicBezTo>
                    <a:pt x="45" y="112"/>
                    <a:pt x="25" y="93"/>
                    <a:pt x="23" y="69"/>
                  </a:cubicBezTo>
                  <a:cubicBezTo>
                    <a:pt x="22" y="45"/>
                    <a:pt x="41" y="25"/>
                    <a:pt x="65" y="24"/>
                  </a:cubicBezTo>
                  <a:cubicBezTo>
                    <a:pt x="89" y="23"/>
                    <a:pt x="109" y="42"/>
                    <a:pt x="110" y="65"/>
                  </a:cubicBezTo>
                  <a:cubicBezTo>
                    <a:pt x="111" y="89"/>
                    <a:pt x="93" y="110"/>
                    <a:pt x="69" y="1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70"/>
            </a:p>
          </p:txBody>
        </p:sp>
        <p:sp>
          <p:nvSpPr>
            <p:cNvPr id="20" name="Freeform 6"/>
            <p:cNvSpPr>
              <a:spLocks noEditPoints="1"/>
            </p:cNvSpPr>
            <p:nvPr userDrawn="1"/>
          </p:nvSpPr>
          <p:spPr bwMode="auto">
            <a:xfrm>
              <a:off x="-436" y="3215"/>
              <a:ext cx="201" cy="199"/>
            </a:xfrm>
            <a:custGeom>
              <a:avLst/>
              <a:gdLst>
                <a:gd name="T0" fmla="*/ 53 w 109"/>
                <a:gd name="T1" fmla="*/ 1 h 108"/>
                <a:gd name="T2" fmla="*/ 53 w 109"/>
                <a:gd name="T3" fmla="*/ 1 h 108"/>
                <a:gd name="T4" fmla="*/ 2 w 109"/>
                <a:gd name="T5" fmla="*/ 57 h 108"/>
                <a:gd name="T6" fmla="*/ 55 w 109"/>
                <a:gd name="T7" fmla="*/ 108 h 108"/>
                <a:gd name="T8" fmla="*/ 58 w 109"/>
                <a:gd name="T9" fmla="*/ 108 h 108"/>
                <a:gd name="T10" fmla="*/ 95 w 109"/>
                <a:gd name="T11" fmla="*/ 90 h 108"/>
                <a:gd name="T12" fmla="*/ 109 w 109"/>
                <a:gd name="T13" fmla="*/ 52 h 108"/>
                <a:gd name="T14" fmla="*/ 53 w 109"/>
                <a:gd name="T15" fmla="*/ 1 h 108"/>
                <a:gd name="T16" fmla="*/ 78 w 109"/>
                <a:gd name="T17" fmla="*/ 75 h 108"/>
                <a:gd name="T18" fmla="*/ 57 w 109"/>
                <a:gd name="T19" fmla="*/ 85 h 108"/>
                <a:gd name="T20" fmla="*/ 24 w 109"/>
                <a:gd name="T21" fmla="*/ 56 h 108"/>
                <a:gd name="T22" fmla="*/ 54 w 109"/>
                <a:gd name="T23" fmla="*/ 23 h 108"/>
                <a:gd name="T24" fmla="*/ 87 w 109"/>
                <a:gd name="T25" fmla="*/ 53 h 108"/>
                <a:gd name="T26" fmla="*/ 78 w 109"/>
                <a:gd name="T27" fmla="*/ 7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9" h="108">
                  <a:moveTo>
                    <a:pt x="53" y="1"/>
                  </a:moveTo>
                  <a:cubicBezTo>
                    <a:pt x="53" y="1"/>
                    <a:pt x="53" y="1"/>
                    <a:pt x="53" y="1"/>
                  </a:cubicBezTo>
                  <a:cubicBezTo>
                    <a:pt x="23" y="2"/>
                    <a:pt x="0" y="27"/>
                    <a:pt x="2" y="57"/>
                  </a:cubicBezTo>
                  <a:cubicBezTo>
                    <a:pt x="3" y="85"/>
                    <a:pt x="27" y="108"/>
                    <a:pt x="55" y="108"/>
                  </a:cubicBezTo>
                  <a:cubicBezTo>
                    <a:pt x="56" y="108"/>
                    <a:pt x="57" y="108"/>
                    <a:pt x="58" y="108"/>
                  </a:cubicBezTo>
                  <a:cubicBezTo>
                    <a:pt x="72" y="107"/>
                    <a:pt x="85" y="101"/>
                    <a:pt x="95" y="90"/>
                  </a:cubicBezTo>
                  <a:cubicBezTo>
                    <a:pt x="104" y="80"/>
                    <a:pt x="109" y="66"/>
                    <a:pt x="109" y="52"/>
                  </a:cubicBezTo>
                  <a:cubicBezTo>
                    <a:pt x="107" y="22"/>
                    <a:pt x="82" y="0"/>
                    <a:pt x="53" y="1"/>
                  </a:cubicBezTo>
                  <a:close/>
                  <a:moveTo>
                    <a:pt x="78" y="75"/>
                  </a:moveTo>
                  <a:cubicBezTo>
                    <a:pt x="73" y="81"/>
                    <a:pt x="65" y="85"/>
                    <a:pt x="57" y="85"/>
                  </a:cubicBezTo>
                  <a:cubicBezTo>
                    <a:pt x="39" y="86"/>
                    <a:pt x="25" y="73"/>
                    <a:pt x="24" y="56"/>
                  </a:cubicBezTo>
                  <a:cubicBezTo>
                    <a:pt x="23" y="38"/>
                    <a:pt x="37" y="24"/>
                    <a:pt x="54" y="23"/>
                  </a:cubicBezTo>
                  <a:cubicBezTo>
                    <a:pt x="71" y="22"/>
                    <a:pt x="86" y="35"/>
                    <a:pt x="87" y="53"/>
                  </a:cubicBezTo>
                  <a:cubicBezTo>
                    <a:pt x="87" y="61"/>
                    <a:pt x="84" y="69"/>
                    <a:pt x="78" y="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70"/>
            </a:p>
          </p:txBody>
        </p:sp>
        <p:sp>
          <p:nvSpPr>
            <p:cNvPr id="21" name="Freeform 7"/>
            <p:cNvSpPr>
              <a:spLocks/>
            </p:cNvSpPr>
            <p:nvPr userDrawn="1"/>
          </p:nvSpPr>
          <p:spPr bwMode="auto">
            <a:xfrm>
              <a:off x="-871" y="3000"/>
              <a:ext cx="214" cy="234"/>
            </a:xfrm>
            <a:custGeom>
              <a:avLst/>
              <a:gdLst>
                <a:gd name="T0" fmla="*/ 5 w 116"/>
                <a:gd name="T1" fmla="*/ 4 h 127"/>
                <a:gd name="T2" fmla="*/ 4 w 116"/>
                <a:gd name="T3" fmla="*/ 20 h 127"/>
                <a:gd name="T4" fmla="*/ 96 w 116"/>
                <a:gd name="T5" fmla="*/ 124 h 127"/>
                <a:gd name="T6" fmla="*/ 104 w 116"/>
                <a:gd name="T7" fmla="*/ 127 h 127"/>
                <a:gd name="T8" fmla="*/ 111 w 116"/>
                <a:gd name="T9" fmla="*/ 124 h 127"/>
                <a:gd name="T10" fmla="*/ 112 w 116"/>
                <a:gd name="T11" fmla="*/ 109 h 127"/>
                <a:gd name="T12" fmla="*/ 20 w 116"/>
                <a:gd name="T13" fmla="*/ 5 h 127"/>
                <a:gd name="T14" fmla="*/ 5 w 116"/>
                <a:gd name="T15" fmla="*/ 4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6" h="127">
                  <a:moveTo>
                    <a:pt x="5" y="4"/>
                  </a:moveTo>
                  <a:cubicBezTo>
                    <a:pt x="0" y="9"/>
                    <a:pt x="0" y="16"/>
                    <a:pt x="4" y="20"/>
                  </a:cubicBezTo>
                  <a:cubicBezTo>
                    <a:pt x="96" y="124"/>
                    <a:pt x="96" y="124"/>
                    <a:pt x="96" y="124"/>
                  </a:cubicBezTo>
                  <a:cubicBezTo>
                    <a:pt x="98" y="126"/>
                    <a:pt x="101" y="127"/>
                    <a:pt x="104" y="127"/>
                  </a:cubicBezTo>
                  <a:cubicBezTo>
                    <a:pt x="107" y="127"/>
                    <a:pt x="109" y="126"/>
                    <a:pt x="111" y="124"/>
                  </a:cubicBezTo>
                  <a:cubicBezTo>
                    <a:pt x="116" y="120"/>
                    <a:pt x="116" y="113"/>
                    <a:pt x="112" y="109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16" y="1"/>
                    <a:pt x="9" y="0"/>
                    <a:pt x="5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70"/>
            </a:p>
          </p:txBody>
        </p:sp>
        <p:sp>
          <p:nvSpPr>
            <p:cNvPr id="22" name="Freeform 8"/>
            <p:cNvSpPr>
              <a:spLocks/>
            </p:cNvSpPr>
            <p:nvPr userDrawn="1"/>
          </p:nvSpPr>
          <p:spPr bwMode="auto">
            <a:xfrm>
              <a:off x="-766" y="3598"/>
              <a:ext cx="163" cy="147"/>
            </a:xfrm>
            <a:custGeom>
              <a:avLst/>
              <a:gdLst>
                <a:gd name="T0" fmla="*/ 4 w 88"/>
                <a:gd name="T1" fmla="*/ 76 h 80"/>
                <a:gd name="T2" fmla="*/ 12 w 88"/>
                <a:gd name="T3" fmla="*/ 80 h 80"/>
                <a:gd name="T4" fmla="*/ 20 w 88"/>
                <a:gd name="T5" fmla="*/ 77 h 80"/>
                <a:gd name="T6" fmla="*/ 83 w 88"/>
                <a:gd name="T7" fmla="*/ 21 h 80"/>
                <a:gd name="T8" fmla="*/ 84 w 88"/>
                <a:gd name="T9" fmla="*/ 5 h 80"/>
                <a:gd name="T10" fmla="*/ 68 w 88"/>
                <a:gd name="T11" fmla="*/ 4 h 80"/>
                <a:gd name="T12" fmla="*/ 5 w 88"/>
                <a:gd name="T13" fmla="*/ 60 h 80"/>
                <a:gd name="T14" fmla="*/ 4 w 88"/>
                <a:gd name="T15" fmla="*/ 76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80">
                  <a:moveTo>
                    <a:pt x="4" y="76"/>
                  </a:moveTo>
                  <a:cubicBezTo>
                    <a:pt x="6" y="78"/>
                    <a:pt x="9" y="80"/>
                    <a:pt x="12" y="80"/>
                  </a:cubicBezTo>
                  <a:cubicBezTo>
                    <a:pt x="15" y="80"/>
                    <a:pt x="17" y="79"/>
                    <a:pt x="20" y="77"/>
                  </a:cubicBezTo>
                  <a:cubicBezTo>
                    <a:pt x="83" y="21"/>
                    <a:pt x="83" y="21"/>
                    <a:pt x="83" y="21"/>
                  </a:cubicBezTo>
                  <a:cubicBezTo>
                    <a:pt x="87" y="17"/>
                    <a:pt x="88" y="10"/>
                    <a:pt x="84" y="5"/>
                  </a:cubicBezTo>
                  <a:cubicBezTo>
                    <a:pt x="80" y="0"/>
                    <a:pt x="73" y="0"/>
                    <a:pt x="68" y="4"/>
                  </a:cubicBezTo>
                  <a:cubicBezTo>
                    <a:pt x="5" y="60"/>
                    <a:pt x="5" y="60"/>
                    <a:pt x="5" y="60"/>
                  </a:cubicBezTo>
                  <a:cubicBezTo>
                    <a:pt x="0" y="64"/>
                    <a:pt x="0" y="71"/>
                    <a:pt x="4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70"/>
            </a:p>
          </p:txBody>
        </p:sp>
        <p:sp>
          <p:nvSpPr>
            <p:cNvPr id="23" name="Freeform 9"/>
            <p:cNvSpPr>
              <a:spLocks/>
            </p:cNvSpPr>
            <p:nvPr userDrawn="1"/>
          </p:nvSpPr>
          <p:spPr bwMode="auto">
            <a:xfrm>
              <a:off x="-614" y="3031"/>
              <a:ext cx="542" cy="697"/>
            </a:xfrm>
            <a:custGeom>
              <a:avLst/>
              <a:gdLst>
                <a:gd name="T0" fmla="*/ 269 w 293"/>
                <a:gd name="T1" fmla="*/ 180 h 379"/>
                <a:gd name="T2" fmla="*/ 283 w 293"/>
                <a:gd name="T3" fmla="*/ 173 h 379"/>
                <a:gd name="T4" fmla="*/ 277 w 293"/>
                <a:gd name="T5" fmla="*/ 85 h 379"/>
                <a:gd name="T6" fmla="*/ 208 w 293"/>
                <a:gd name="T7" fmla="*/ 26 h 379"/>
                <a:gd name="T8" fmla="*/ 16 w 293"/>
                <a:gd name="T9" fmla="*/ 122 h 379"/>
                <a:gd name="T10" fmla="*/ 27 w 293"/>
                <a:gd name="T11" fmla="*/ 269 h 379"/>
                <a:gd name="T12" fmla="*/ 142 w 293"/>
                <a:gd name="T13" fmla="*/ 366 h 379"/>
                <a:gd name="T14" fmla="*/ 221 w 293"/>
                <a:gd name="T15" fmla="*/ 379 h 379"/>
                <a:gd name="T16" fmla="*/ 231 w 293"/>
                <a:gd name="T17" fmla="*/ 378 h 379"/>
                <a:gd name="T18" fmla="*/ 241 w 293"/>
                <a:gd name="T19" fmla="*/ 367 h 379"/>
                <a:gd name="T20" fmla="*/ 230 w 293"/>
                <a:gd name="T21" fmla="*/ 356 h 379"/>
                <a:gd name="T22" fmla="*/ 149 w 293"/>
                <a:gd name="T23" fmla="*/ 345 h 379"/>
                <a:gd name="T24" fmla="*/ 47 w 293"/>
                <a:gd name="T25" fmla="*/ 259 h 379"/>
                <a:gd name="T26" fmla="*/ 37 w 293"/>
                <a:gd name="T27" fmla="*/ 129 h 379"/>
                <a:gd name="T28" fmla="*/ 201 w 293"/>
                <a:gd name="T29" fmla="*/ 47 h 379"/>
                <a:gd name="T30" fmla="*/ 257 w 293"/>
                <a:gd name="T31" fmla="*/ 95 h 379"/>
                <a:gd name="T32" fmla="*/ 262 w 293"/>
                <a:gd name="T33" fmla="*/ 166 h 379"/>
                <a:gd name="T34" fmla="*/ 269 w 293"/>
                <a:gd name="T35" fmla="*/ 180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93" h="379">
                  <a:moveTo>
                    <a:pt x="269" y="180"/>
                  </a:moveTo>
                  <a:cubicBezTo>
                    <a:pt x="275" y="182"/>
                    <a:pt x="281" y="179"/>
                    <a:pt x="283" y="173"/>
                  </a:cubicBezTo>
                  <a:cubicBezTo>
                    <a:pt x="293" y="144"/>
                    <a:pt x="291" y="112"/>
                    <a:pt x="277" y="85"/>
                  </a:cubicBezTo>
                  <a:cubicBezTo>
                    <a:pt x="262" y="57"/>
                    <a:pt x="238" y="36"/>
                    <a:pt x="208" y="26"/>
                  </a:cubicBezTo>
                  <a:cubicBezTo>
                    <a:pt x="128" y="0"/>
                    <a:pt x="42" y="43"/>
                    <a:pt x="16" y="122"/>
                  </a:cubicBezTo>
                  <a:cubicBezTo>
                    <a:pt x="0" y="171"/>
                    <a:pt x="4" y="223"/>
                    <a:pt x="27" y="269"/>
                  </a:cubicBezTo>
                  <a:cubicBezTo>
                    <a:pt x="51" y="315"/>
                    <a:pt x="92" y="350"/>
                    <a:pt x="142" y="366"/>
                  </a:cubicBezTo>
                  <a:cubicBezTo>
                    <a:pt x="168" y="374"/>
                    <a:pt x="194" y="379"/>
                    <a:pt x="221" y="379"/>
                  </a:cubicBezTo>
                  <a:cubicBezTo>
                    <a:pt x="224" y="379"/>
                    <a:pt x="228" y="378"/>
                    <a:pt x="231" y="378"/>
                  </a:cubicBezTo>
                  <a:cubicBezTo>
                    <a:pt x="237" y="378"/>
                    <a:pt x="242" y="373"/>
                    <a:pt x="241" y="367"/>
                  </a:cubicBezTo>
                  <a:cubicBezTo>
                    <a:pt x="241" y="361"/>
                    <a:pt x="236" y="356"/>
                    <a:pt x="230" y="356"/>
                  </a:cubicBezTo>
                  <a:cubicBezTo>
                    <a:pt x="202" y="357"/>
                    <a:pt x="175" y="353"/>
                    <a:pt x="149" y="345"/>
                  </a:cubicBezTo>
                  <a:cubicBezTo>
                    <a:pt x="104" y="331"/>
                    <a:pt x="68" y="300"/>
                    <a:pt x="47" y="259"/>
                  </a:cubicBezTo>
                  <a:cubicBezTo>
                    <a:pt x="27" y="218"/>
                    <a:pt x="23" y="172"/>
                    <a:pt x="37" y="129"/>
                  </a:cubicBezTo>
                  <a:cubicBezTo>
                    <a:pt x="60" y="62"/>
                    <a:pt x="133" y="25"/>
                    <a:pt x="201" y="47"/>
                  </a:cubicBezTo>
                  <a:cubicBezTo>
                    <a:pt x="226" y="55"/>
                    <a:pt x="245" y="72"/>
                    <a:pt x="257" y="95"/>
                  </a:cubicBezTo>
                  <a:cubicBezTo>
                    <a:pt x="268" y="117"/>
                    <a:pt x="270" y="142"/>
                    <a:pt x="262" y="166"/>
                  </a:cubicBezTo>
                  <a:cubicBezTo>
                    <a:pt x="260" y="172"/>
                    <a:pt x="263" y="178"/>
                    <a:pt x="269" y="1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70"/>
            </a:p>
          </p:txBody>
        </p:sp>
        <p:sp>
          <p:nvSpPr>
            <p:cNvPr id="24" name="Freeform 10"/>
            <p:cNvSpPr>
              <a:spLocks/>
            </p:cNvSpPr>
            <p:nvPr userDrawn="1"/>
          </p:nvSpPr>
          <p:spPr bwMode="auto">
            <a:xfrm>
              <a:off x="-320" y="2563"/>
              <a:ext cx="292" cy="371"/>
            </a:xfrm>
            <a:custGeom>
              <a:avLst/>
              <a:gdLst>
                <a:gd name="T0" fmla="*/ 149 w 158"/>
                <a:gd name="T1" fmla="*/ 181 h 202"/>
                <a:gd name="T2" fmla="*/ 23 w 158"/>
                <a:gd name="T3" fmla="*/ 11 h 202"/>
                <a:gd name="T4" fmla="*/ 11 w 158"/>
                <a:gd name="T5" fmla="*/ 1 h 202"/>
                <a:gd name="T6" fmla="*/ 1 w 158"/>
                <a:gd name="T7" fmla="*/ 13 h 202"/>
                <a:gd name="T8" fmla="*/ 140 w 158"/>
                <a:gd name="T9" fmla="*/ 201 h 202"/>
                <a:gd name="T10" fmla="*/ 145 w 158"/>
                <a:gd name="T11" fmla="*/ 202 h 202"/>
                <a:gd name="T12" fmla="*/ 155 w 158"/>
                <a:gd name="T13" fmla="*/ 196 h 202"/>
                <a:gd name="T14" fmla="*/ 149 w 158"/>
                <a:gd name="T15" fmla="*/ 181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8" h="202">
                  <a:moveTo>
                    <a:pt x="149" y="181"/>
                  </a:moveTo>
                  <a:cubicBezTo>
                    <a:pt x="80" y="151"/>
                    <a:pt x="32" y="86"/>
                    <a:pt x="23" y="11"/>
                  </a:cubicBezTo>
                  <a:cubicBezTo>
                    <a:pt x="22" y="5"/>
                    <a:pt x="17" y="0"/>
                    <a:pt x="11" y="1"/>
                  </a:cubicBezTo>
                  <a:cubicBezTo>
                    <a:pt x="5" y="2"/>
                    <a:pt x="0" y="7"/>
                    <a:pt x="1" y="13"/>
                  </a:cubicBezTo>
                  <a:cubicBezTo>
                    <a:pt x="11" y="96"/>
                    <a:pt x="64" y="168"/>
                    <a:pt x="140" y="201"/>
                  </a:cubicBezTo>
                  <a:cubicBezTo>
                    <a:pt x="142" y="202"/>
                    <a:pt x="143" y="202"/>
                    <a:pt x="145" y="202"/>
                  </a:cubicBezTo>
                  <a:cubicBezTo>
                    <a:pt x="149" y="202"/>
                    <a:pt x="153" y="200"/>
                    <a:pt x="155" y="196"/>
                  </a:cubicBezTo>
                  <a:cubicBezTo>
                    <a:pt x="158" y="190"/>
                    <a:pt x="155" y="183"/>
                    <a:pt x="149" y="18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70"/>
            </a:p>
          </p:txBody>
        </p:sp>
        <p:sp>
          <p:nvSpPr>
            <p:cNvPr id="25" name="Freeform 11"/>
            <p:cNvSpPr>
              <a:spLocks/>
            </p:cNvSpPr>
            <p:nvPr userDrawn="1"/>
          </p:nvSpPr>
          <p:spPr bwMode="auto">
            <a:xfrm>
              <a:off x="-692" y="2875"/>
              <a:ext cx="509" cy="184"/>
            </a:xfrm>
            <a:custGeom>
              <a:avLst/>
              <a:gdLst>
                <a:gd name="T0" fmla="*/ 269 w 275"/>
                <a:gd name="T1" fmla="*/ 42 h 100"/>
                <a:gd name="T2" fmla="*/ 128 w 275"/>
                <a:gd name="T3" fmla="*/ 7 h 100"/>
                <a:gd name="T4" fmla="*/ 4 w 275"/>
                <a:gd name="T5" fmla="*/ 82 h 100"/>
                <a:gd name="T6" fmla="*/ 6 w 275"/>
                <a:gd name="T7" fmla="*/ 98 h 100"/>
                <a:gd name="T8" fmla="*/ 13 w 275"/>
                <a:gd name="T9" fmla="*/ 100 h 100"/>
                <a:gd name="T10" fmla="*/ 22 w 275"/>
                <a:gd name="T11" fmla="*/ 96 h 100"/>
                <a:gd name="T12" fmla="*/ 131 w 275"/>
                <a:gd name="T13" fmla="*/ 29 h 100"/>
                <a:gd name="T14" fmla="*/ 256 w 275"/>
                <a:gd name="T15" fmla="*/ 60 h 100"/>
                <a:gd name="T16" fmla="*/ 271 w 275"/>
                <a:gd name="T17" fmla="*/ 58 h 100"/>
                <a:gd name="T18" fmla="*/ 269 w 275"/>
                <a:gd name="T19" fmla="*/ 4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5" h="100">
                  <a:moveTo>
                    <a:pt x="269" y="42"/>
                  </a:moveTo>
                  <a:cubicBezTo>
                    <a:pt x="228" y="12"/>
                    <a:pt x="178" y="0"/>
                    <a:pt x="128" y="7"/>
                  </a:cubicBezTo>
                  <a:cubicBezTo>
                    <a:pt x="78" y="15"/>
                    <a:pt x="34" y="42"/>
                    <a:pt x="4" y="82"/>
                  </a:cubicBezTo>
                  <a:cubicBezTo>
                    <a:pt x="0" y="87"/>
                    <a:pt x="1" y="94"/>
                    <a:pt x="6" y="98"/>
                  </a:cubicBezTo>
                  <a:cubicBezTo>
                    <a:pt x="8" y="99"/>
                    <a:pt x="11" y="100"/>
                    <a:pt x="13" y="100"/>
                  </a:cubicBezTo>
                  <a:cubicBezTo>
                    <a:pt x="16" y="100"/>
                    <a:pt x="20" y="99"/>
                    <a:pt x="22" y="96"/>
                  </a:cubicBezTo>
                  <a:cubicBezTo>
                    <a:pt x="48" y="60"/>
                    <a:pt x="87" y="36"/>
                    <a:pt x="131" y="29"/>
                  </a:cubicBezTo>
                  <a:cubicBezTo>
                    <a:pt x="176" y="23"/>
                    <a:pt x="220" y="34"/>
                    <a:pt x="256" y="60"/>
                  </a:cubicBezTo>
                  <a:cubicBezTo>
                    <a:pt x="261" y="64"/>
                    <a:pt x="268" y="63"/>
                    <a:pt x="271" y="58"/>
                  </a:cubicBezTo>
                  <a:cubicBezTo>
                    <a:pt x="275" y="53"/>
                    <a:pt x="274" y="46"/>
                    <a:pt x="269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70"/>
            </a:p>
          </p:txBody>
        </p:sp>
        <p:sp>
          <p:nvSpPr>
            <p:cNvPr id="26" name="Freeform 12"/>
            <p:cNvSpPr>
              <a:spLocks/>
            </p:cNvSpPr>
            <p:nvPr userDrawn="1"/>
          </p:nvSpPr>
          <p:spPr bwMode="auto">
            <a:xfrm>
              <a:off x="-331" y="3476"/>
              <a:ext cx="296" cy="112"/>
            </a:xfrm>
            <a:custGeom>
              <a:avLst/>
              <a:gdLst>
                <a:gd name="T0" fmla="*/ 140 w 160"/>
                <a:gd name="T1" fmla="*/ 4 h 61"/>
                <a:gd name="T2" fmla="*/ 13 w 160"/>
                <a:gd name="T3" fmla="*/ 37 h 61"/>
                <a:gd name="T4" fmla="*/ 1 w 160"/>
                <a:gd name="T5" fmla="*/ 46 h 61"/>
                <a:gd name="T6" fmla="*/ 10 w 160"/>
                <a:gd name="T7" fmla="*/ 59 h 61"/>
                <a:gd name="T8" fmla="*/ 43 w 160"/>
                <a:gd name="T9" fmla="*/ 61 h 61"/>
                <a:gd name="T10" fmla="*/ 155 w 160"/>
                <a:gd name="T11" fmla="*/ 20 h 61"/>
                <a:gd name="T12" fmla="*/ 156 w 160"/>
                <a:gd name="T13" fmla="*/ 4 h 61"/>
                <a:gd name="T14" fmla="*/ 140 w 160"/>
                <a:gd name="T15" fmla="*/ 4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61">
                  <a:moveTo>
                    <a:pt x="140" y="4"/>
                  </a:moveTo>
                  <a:cubicBezTo>
                    <a:pt x="109" y="33"/>
                    <a:pt x="66" y="44"/>
                    <a:pt x="13" y="37"/>
                  </a:cubicBezTo>
                  <a:cubicBezTo>
                    <a:pt x="7" y="36"/>
                    <a:pt x="1" y="40"/>
                    <a:pt x="1" y="46"/>
                  </a:cubicBezTo>
                  <a:cubicBezTo>
                    <a:pt x="0" y="52"/>
                    <a:pt x="4" y="58"/>
                    <a:pt x="10" y="59"/>
                  </a:cubicBezTo>
                  <a:cubicBezTo>
                    <a:pt x="22" y="60"/>
                    <a:pt x="32" y="61"/>
                    <a:pt x="43" y="61"/>
                  </a:cubicBezTo>
                  <a:cubicBezTo>
                    <a:pt x="88" y="61"/>
                    <a:pt x="126" y="47"/>
                    <a:pt x="155" y="20"/>
                  </a:cubicBezTo>
                  <a:cubicBezTo>
                    <a:pt x="160" y="16"/>
                    <a:pt x="160" y="9"/>
                    <a:pt x="156" y="4"/>
                  </a:cubicBezTo>
                  <a:cubicBezTo>
                    <a:pt x="152" y="0"/>
                    <a:pt x="145" y="0"/>
                    <a:pt x="14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70"/>
            </a:p>
          </p:txBody>
        </p:sp>
        <p:sp>
          <p:nvSpPr>
            <p:cNvPr id="27" name="Freeform 13"/>
            <p:cNvSpPr>
              <a:spLocks/>
            </p:cNvSpPr>
            <p:nvPr userDrawn="1"/>
          </p:nvSpPr>
          <p:spPr bwMode="auto">
            <a:xfrm>
              <a:off x="-707" y="2669"/>
              <a:ext cx="289" cy="149"/>
            </a:xfrm>
            <a:custGeom>
              <a:avLst/>
              <a:gdLst>
                <a:gd name="T0" fmla="*/ 109 w 156"/>
                <a:gd name="T1" fmla="*/ 80 h 81"/>
                <a:gd name="T2" fmla="*/ 114 w 156"/>
                <a:gd name="T3" fmla="*/ 81 h 81"/>
                <a:gd name="T4" fmla="*/ 117 w 156"/>
                <a:gd name="T5" fmla="*/ 81 h 81"/>
                <a:gd name="T6" fmla="*/ 124 w 156"/>
                <a:gd name="T7" fmla="*/ 75 h 81"/>
                <a:gd name="T8" fmla="*/ 153 w 156"/>
                <a:gd name="T9" fmla="*/ 20 h 81"/>
                <a:gd name="T10" fmla="*/ 149 w 156"/>
                <a:gd name="T11" fmla="*/ 5 h 81"/>
                <a:gd name="T12" fmla="*/ 134 w 156"/>
                <a:gd name="T13" fmla="*/ 9 h 81"/>
                <a:gd name="T14" fmla="*/ 110 w 156"/>
                <a:gd name="T15" fmla="*/ 55 h 81"/>
                <a:gd name="T16" fmla="*/ 18 w 156"/>
                <a:gd name="T17" fmla="*/ 3 h 81"/>
                <a:gd name="T18" fmla="*/ 3 w 156"/>
                <a:gd name="T19" fmla="*/ 8 h 81"/>
                <a:gd name="T20" fmla="*/ 7 w 156"/>
                <a:gd name="T21" fmla="*/ 23 h 81"/>
                <a:gd name="T22" fmla="*/ 109 w 156"/>
                <a:gd name="T23" fmla="*/ 8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6" h="81">
                  <a:moveTo>
                    <a:pt x="109" y="80"/>
                  </a:moveTo>
                  <a:cubicBezTo>
                    <a:pt x="110" y="81"/>
                    <a:pt x="112" y="81"/>
                    <a:pt x="114" y="81"/>
                  </a:cubicBezTo>
                  <a:cubicBezTo>
                    <a:pt x="115" y="81"/>
                    <a:pt x="116" y="81"/>
                    <a:pt x="117" y="81"/>
                  </a:cubicBezTo>
                  <a:cubicBezTo>
                    <a:pt x="120" y="80"/>
                    <a:pt x="122" y="78"/>
                    <a:pt x="124" y="75"/>
                  </a:cubicBezTo>
                  <a:cubicBezTo>
                    <a:pt x="153" y="20"/>
                    <a:pt x="153" y="20"/>
                    <a:pt x="153" y="20"/>
                  </a:cubicBezTo>
                  <a:cubicBezTo>
                    <a:pt x="156" y="14"/>
                    <a:pt x="154" y="8"/>
                    <a:pt x="149" y="5"/>
                  </a:cubicBezTo>
                  <a:cubicBezTo>
                    <a:pt x="143" y="2"/>
                    <a:pt x="136" y="4"/>
                    <a:pt x="134" y="9"/>
                  </a:cubicBezTo>
                  <a:cubicBezTo>
                    <a:pt x="110" y="55"/>
                    <a:pt x="110" y="55"/>
                    <a:pt x="110" y="55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3" y="0"/>
                    <a:pt x="6" y="2"/>
                    <a:pt x="3" y="8"/>
                  </a:cubicBezTo>
                  <a:cubicBezTo>
                    <a:pt x="0" y="13"/>
                    <a:pt x="2" y="20"/>
                    <a:pt x="7" y="23"/>
                  </a:cubicBezTo>
                  <a:lnTo>
                    <a:pt x="109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70"/>
            </a:p>
          </p:txBody>
        </p:sp>
        <p:sp>
          <p:nvSpPr>
            <p:cNvPr id="28" name="Freeform 14"/>
            <p:cNvSpPr>
              <a:spLocks/>
            </p:cNvSpPr>
            <p:nvPr userDrawn="1"/>
          </p:nvSpPr>
          <p:spPr bwMode="auto">
            <a:xfrm>
              <a:off x="-174" y="3949"/>
              <a:ext cx="139" cy="154"/>
            </a:xfrm>
            <a:custGeom>
              <a:avLst/>
              <a:gdLst>
                <a:gd name="T0" fmla="*/ 54 w 75"/>
                <a:gd name="T1" fmla="*/ 6 h 84"/>
                <a:gd name="T2" fmla="*/ 4 w 75"/>
                <a:gd name="T3" fmla="*/ 65 h 84"/>
                <a:gd name="T4" fmla="*/ 5 w 75"/>
                <a:gd name="T5" fmla="*/ 81 h 84"/>
                <a:gd name="T6" fmla="*/ 12 w 75"/>
                <a:gd name="T7" fmla="*/ 84 h 84"/>
                <a:gd name="T8" fmla="*/ 21 w 75"/>
                <a:gd name="T9" fmla="*/ 80 h 84"/>
                <a:gd name="T10" fmla="*/ 71 w 75"/>
                <a:gd name="T11" fmla="*/ 20 h 84"/>
                <a:gd name="T12" fmla="*/ 70 w 75"/>
                <a:gd name="T13" fmla="*/ 4 h 84"/>
                <a:gd name="T14" fmla="*/ 54 w 75"/>
                <a:gd name="T15" fmla="*/ 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84">
                  <a:moveTo>
                    <a:pt x="54" y="6"/>
                  </a:moveTo>
                  <a:cubicBezTo>
                    <a:pt x="4" y="65"/>
                    <a:pt x="4" y="65"/>
                    <a:pt x="4" y="65"/>
                  </a:cubicBezTo>
                  <a:cubicBezTo>
                    <a:pt x="0" y="70"/>
                    <a:pt x="1" y="77"/>
                    <a:pt x="5" y="81"/>
                  </a:cubicBezTo>
                  <a:cubicBezTo>
                    <a:pt x="7" y="83"/>
                    <a:pt x="10" y="84"/>
                    <a:pt x="12" y="84"/>
                  </a:cubicBezTo>
                  <a:cubicBezTo>
                    <a:pt x="16" y="84"/>
                    <a:pt x="19" y="82"/>
                    <a:pt x="21" y="80"/>
                  </a:cubicBezTo>
                  <a:cubicBezTo>
                    <a:pt x="71" y="20"/>
                    <a:pt x="71" y="20"/>
                    <a:pt x="71" y="20"/>
                  </a:cubicBezTo>
                  <a:cubicBezTo>
                    <a:pt x="75" y="15"/>
                    <a:pt x="74" y="8"/>
                    <a:pt x="70" y="4"/>
                  </a:cubicBezTo>
                  <a:cubicBezTo>
                    <a:pt x="65" y="0"/>
                    <a:pt x="58" y="1"/>
                    <a:pt x="54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70"/>
            </a:p>
          </p:txBody>
        </p:sp>
        <p:sp>
          <p:nvSpPr>
            <p:cNvPr id="29" name="Freeform 15"/>
            <p:cNvSpPr>
              <a:spLocks/>
            </p:cNvSpPr>
            <p:nvPr userDrawn="1"/>
          </p:nvSpPr>
          <p:spPr bwMode="auto">
            <a:xfrm>
              <a:off x="-627" y="1335"/>
              <a:ext cx="104" cy="246"/>
            </a:xfrm>
            <a:custGeom>
              <a:avLst/>
              <a:gdLst>
                <a:gd name="T0" fmla="*/ 9 w 56"/>
                <a:gd name="T1" fmla="*/ 2 h 134"/>
                <a:gd name="T2" fmla="*/ 1 w 56"/>
                <a:gd name="T3" fmla="*/ 15 h 134"/>
                <a:gd name="T4" fmla="*/ 33 w 56"/>
                <a:gd name="T5" fmla="*/ 126 h 134"/>
                <a:gd name="T6" fmla="*/ 44 w 56"/>
                <a:gd name="T7" fmla="*/ 134 h 134"/>
                <a:gd name="T8" fmla="*/ 47 w 56"/>
                <a:gd name="T9" fmla="*/ 133 h 134"/>
                <a:gd name="T10" fmla="*/ 54 w 56"/>
                <a:gd name="T11" fmla="*/ 120 h 134"/>
                <a:gd name="T12" fmla="*/ 23 w 56"/>
                <a:gd name="T13" fmla="*/ 9 h 134"/>
                <a:gd name="T14" fmla="*/ 9 w 56"/>
                <a:gd name="T15" fmla="*/ 2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" h="134">
                  <a:moveTo>
                    <a:pt x="9" y="2"/>
                  </a:moveTo>
                  <a:cubicBezTo>
                    <a:pt x="3" y="3"/>
                    <a:pt x="0" y="9"/>
                    <a:pt x="1" y="15"/>
                  </a:cubicBezTo>
                  <a:cubicBezTo>
                    <a:pt x="33" y="126"/>
                    <a:pt x="33" y="126"/>
                    <a:pt x="33" y="126"/>
                  </a:cubicBezTo>
                  <a:cubicBezTo>
                    <a:pt x="34" y="131"/>
                    <a:pt x="39" y="134"/>
                    <a:pt x="44" y="134"/>
                  </a:cubicBezTo>
                  <a:cubicBezTo>
                    <a:pt x="45" y="134"/>
                    <a:pt x="46" y="134"/>
                    <a:pt x="47" y="133"/>
                  </a:cubicBezTo>
                  <a:cubicBezTo>
                    <a:pt x="53" y="132"/>
                    <a:pt x="56" y="126"/>
                    <a:pt x="54" y="120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1" y="3"/>
                    <a:pt x="15" y="0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70"/>
            </a:p>
          </p:txBody>
        </p:sp>
        <p:sp>
          <p:nvSpPr>
            <p:cNvPr id="30" name="Freeform 16"/>
            <p:cNvSpPr>
              <a:spLocks/>
            </p:cNvSpPr>
            <p:nvPr userDrawn="1"/>
          </p:nvSpPr>
          <p:spPr bwMode="auto">
            <a:xfrm>
              <a:off x="-557" y="351"/>
              <a:ext cx="285" cy="302"/>
            </a:xfrm>
            <a:custGeom>
              <a:avLst/>
              <a:gdLst>
                <a:gd name="T0" fmla="*/ 134 w 154"/>
                <a:gd name="T1" fmla="*/ 5 h 164"/>
                <a:gd name="T2" fmla="*/ 4 w 154"/>
                <a:gd name="T3" fmla="*/ 146 h 164"/>
                <a:gd name="T4" fmla="*/ 5 w 154"/>
                <a:gd name="T5" fmla="*/ 161 h 164"/>
                <a:gd name="T6" fmla="*/ 12 w 154"/>
                <a:gd name="T7" fmla="*/ 164 h 164"/>
                <a:gd name="T8" fmla="*/ 20 w 154"/>
                <a:gd name="T9" fmla="*/ 161 h 164"/>
                <a:gd name="T10" fmla="*/ 150 w 154"/>
                <a:gd name="T11" fmla="*/ 20 h 164"/>
                <a:gd name="T12" fmla="*/ 149 w 154"/>
                <a:gd name="T13" fmla="*/ 4 h 164"/>
                <a:gd name="T14" fmla="*/ 134 w 154"/>
                <a:gd name="T15" fmla="*/ 5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4" h="164">
                  <a:moveTo>
                    <a:pt x="134" y="5"/>
                  </a:moveTo>
                  <a:cubicBezTo>
                    <a:pt x="4" y="146"/>
                    <a:pt x="4" y="146"/>
                    <a:pt x="4" y="146"/>
                  </a:cubicBezTo>
                  <a:cubicBezTo>
                    <a:pt x="0" y="150"/>
                    <a:pt x="0" y="157"/>
                    <a:pt x="5" y="161"/>
                  </a:cubicBezTo>
                  <a:cubicBezTo>
                    <a:pt x="7" y="163"/>
                    <a:pt x="9" y="164"/>
                    <a:pt x="12" y="164"/>
                  </a:cubicBezTo>
                  <a:cubicBezTo>
                    <a:pt x="15" y="164"/>
                    <a:pt x="18" y="163"/>
                    <a:pt x="20" y="161"/>
                  </a:cubicBezTo>
                  <a:cubicBezTo>
                    <a:pt x="150" y="20"/>
                    <a:pt x="150" y="20"/>
                    <a:pt x="150" y="20"/>
                  </a:cubicBezTo>
                  <a:cubicBezTo>
                    <a:pt x="154" y="16"/>
                    <a:pt x="154" y="9"/>
                    <a:pt x="149" y="4"/>
                  </a:cubicBezTo>
                  <a:cubicBezTo>
                    <a:pt x="145" y="0"/>
                    <a:pt x="138" y="0"/>
                    <a:pt x="13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70"/>
            </a:p>
          </p:txBody>
        </p:sp>
        <p:sp>
          <p:nvSpPr>
            <p:cNvPr id="31" name="Freeform 17"/>
            <p:cNvSpPr>
              <a:spLocks/>
            </p:cNvSpPr>
            <p:nvPr userDrawn="1"/>
          </p:nvSpPr>
          <p:spPr bwMode="auto">
            <a:xfrm>
              <a:off x="-819" y="496"/>
              <a:ext cx="196" cy="304"/>
            </a:xfrm>
            <a:custGeom>
              <a:avLst/>
              <a:gdLst>
                <a:gd name="T0" fmla="*/ 93 w 106"/>
                <a:gd name="T1" fmla="*/ 165 h 165"/>
                <a:gd name="T2" fmla="*/ 99 w 106"/>
                <a:gd name="T3" fmla="*/ 164 h 165"/>
                <a:gd name="T4" fmla="*/ 103 w 106"/>
                <a:gd name="T5" fmla="*/ 149 h 165"/>
                <a:gd name="T6" fmla="*/ 23 w 106"/>
                <a:gd name="T7" fmla="*/ 8 h 165"/>
                <a:gd name="T8" fmla="*/ 8 w 106"/>
                <a:gd name="T9" fmla="*/ 3 h 165"/>
                <a:gd name="T10" fmla="*/ 3 w 106"/>
                <a:gd name="T11" fmla="*/ 19 h 165"/>
                <a:gd name="T12" fmla="*/ 84 w 106"/>
                <a:gd name="T13" fmla="*/ 160 h 165"/>
                <a:gd name="T14" fmla="*/ 93 w 106"/>
                <a:gd name="T15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165">
                  <a:moveTo>
                    <a:pt x="93" y="165"/>
                  </a:moveTo>
                  <a:cubicBezTo>
                    <a:pt x="95" y="165"/>
                    <a:pt x="97" y="165"/>
                    <a:pt x="99" y="164"/>
                  </a:cubicBezTo>
                  <a:cubicBezTo>
                    <a:pt x="104" y="161"/>
                    <a:pt x="106" y="154"/>
                    <a:pt x="103" y="149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0" y="2"/>
                    <a:pt x="13" y="0"/>
                    <a:pt x="8" y="3"/>
                  </a:cubicBezTo>
                  <a:cubicBezTo>
                    <a:pt x="2" y="6"/>
                    <a:pt x="0" y="13"/>
                    <a:pt x="3" y="19"/>
                  </a:cubicBezTo>
                  <a:cubicBezTo>
                    <a:pt x="84" y="160"/>
                    <a:pt x="84" y="160"/>
                    <a:pt x="84" y="160"/>
                  </a:cubicBezTo>
                  <a:cubicBezTo>
                    <a:pt x="86" y="163"/>
                    <a:pt x="90" y="165"/>
                    <a:pt x="93" y="1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70"/>
            </a:p>
          </p:txBody>
        </p:sp>
        <p:sp>
          <p:nvSpPr>
            <p:cNvPr id="48" name="Freeform 18"/>
            <p:cNvSpPr>
              <a:spLocks noEditPoints="1"/>
            </p:cNvSpPr>
            <p:nvPr userDrawn="1"/>
          </p:nvSpPr>
          <p:spPr bwMode="auto">
            <a:xfrm>
              <a:off x="-775" y="980"/>
              <a:ext cx="244" cy="242"/>
            </a:xfrm>
            <a:custGeom>
              <a:avLst/>
              <a:gdLst>
                <a:gd name="T0" fmla="*/ 66 w 132"/>
                <a:gd name="T1" fmla="*/ 132 h 132"/>
                <a:gd name="T2" fmla="*/ 69 w 132"/>
                <a:gd name="T3" fmla="*/ 132 h 132"/>
                <a:gd name="T4" fmla="*/ 114 w 132"/>
                <a:gd name="T5" fmla="*/ 111 h 132"/>
                <a:gd name="T6" fmla="*/ 132 w 132"/>
                <a:gd name="T7" fmla="*/ 64 h 132"/>
                <a:gd name="T8" fmla="*/ 110 w 132"/>
                <a:gd name="T9" fmla="*/ 18 h 132"/>
                <a:gd name="T10" fmla="*/ 63 w 132"/>
                <a:gd name="T11" fmla="*/ 1 h 132"/>
                <a:gd name="T12" fmla="*/ 18 w 132"/>
                <a:gd name="T13" fmla="*/ 22 h 132"/>
                <a:gd name="T14" fmla="*/ 1 w 132"/>
                <a:gd name="T15" fmla="*/ 70 h 132"/>
                <a:gd name="T16" fmla="*/ 22 w 132"/>
                <a:gd name="T17" fmla="*/ 115 h 132"/>
                <a:gd name="T18" fmla="*/ 66 w 132"/>
                <a:gd name="T19" fmla="*/ 132 h 132"/>
                <a:gd name="T20" fmla="*/ 34 w 132"/>
                <a:gd name="T21" fmla="*/ 37 h 132"/>
                <a:gd name="T22" fmla="*/ 64 w 132"/>
                <a:gd name="T23" fmla="*/ 23 h 132"/>
                <a:gd name="T24" fmla="*/ 64 w 132"/>
                <a:gd name="T25" fmla="*/ 23 h 132"/>
                <a:gd name="T26" fmla="*/ 66 w 132"/>
                <a:gd name="T27" fmla="*/ 23 h 132"/>
                <a:gd name="T28" fmla="*/ 95 w 132"/>
                <a:gd name="T29" fmla="*/ 35 h 132"/>
                <a:gd name="T30" fmla="*/ 109 w 132"/>
                <a:gd name="T31" fmla="*/ 65 h 132"/>
                <a:gd name="T32" fmla="*/ 98 w 132"/>
                <a:gd name="T33" fmla="*/ 96 h 132"/>
                <a:gd name="T34" fmla="*/ 68 w 132"/>
                <a:gd name="T35" fmla="*/ 110 h 132"/>
                <a:gd name="T36" fmla="*/ 37 w 132"/>
                <a:gd name="T37" fmla="*/ 99 h 132"/>
                <a:gd name="T38" fmla="*/ 23 w 132"/>
                <a:gd name="T39" fmla="*/ 69 h 132"/>
                <a:gd name="T40" fmla="*/ 34 w 132"/>
                <a:gd name="T41" fmla="*/ 37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2" h="132">
                  <a:moveTo>
                    <a:pt x="66" y="132"/>
                  </a:moveTo>
                  <a:cubicBezTo>
                    <a:pt x="67" y="132"/>
                    <a:pt x="68" y="132"/>
                    <a:pt x="69" y="132"/>
                  </a:cubicBezTo>
                  <a:cubicBezTo>
                    <a:pt x="86" y="131"/>
                    <a:pt x="103" y="124"/>
                    <a:pt x="114" y="111"/>
                  </a:cubicBezTo>
                  <a:cubicBezTo>
                    <a:pt x="126" y="98"/>
                    <a:pt x="132" y="81"/>
                    <a:pt x="132" y="64"/>
                  </a:cubicBezTo>
                  <a:cubicBezTo>
                    <a:pt x="131" y="46"/>
                    <a:pt x="123" y="30"/>
                    <a:pt x="110" y="18"/>
                  </a:cubicBezTo>
                  <a:cubicBezTo>
                    <a:pt x="97" y="6"/>
                    <a:pt x="81" y="0"/>
                    <a:pt x="63" y="1"/>
                  </a:cubicBezTo>
                  <a:cubicBezTo>
                    <a:pt x="46" y="2"/>
                    <a:pt x="29" y="10"/>
                    <a:pt x="18" y="22"/>
                  </a:cubicBezTo>
                  <a:cubicBezTo>
                    <a:pt x="6" y="35"/>
                    <a:pt x="0" y="52"/>
                    <a:pt x="1" y="70"/>
                  </a:cubicBezTo>
                  <a:cubicBezTo>
                    <a:pt x="1" y="87"/>
                    <a:pt x="9" y="103"/>
                    <a:pt x="22" y="115"/>
                  </a:cubicBezTo>
                  <a:cubicBezTo>
                    <a:pt x="34" y="126"/>
                    <a:pt x="50" y="132"/>
                    <a:pt x="66" y="132"/>
                  </a:cubicBezTo>
                  <a:close/>
                  <a:moveTo>
                    <a:pt x="34" y="37"/>
                  </a:moveTo>
                  <a:cubicBezTo>
                    <a:pt x="42" y="29"/>
                    <a:pt x="53" y="24"/>
                    <a:pt x="64" y="23"/>
                  </a:cubicBezTo>
                  <a:cubicBezTo>
                    <a:pt x="64" y="23"/>
                    <a:pt x="64" y="23"/>
                    <a:pt x="64" y="23"/>
                  </a:cubicBezTo>
                  <a:cubicBezTo>
                    <a:pt x="65" y="23"/>
                    <a:pt x="65" y="23"/>
                    <a:pt x="66" y="23"/>
                  </a:cubicBezTo>
                  <a:cubicBezTo>
                    <a:pt x="77" y="23"/>
                    <a:pt x="87" y="27"/>
                    <a:pt x="95" y="35"/>
                  </a:cubicBezTo>
                  <a:cubicBezTo>
                    <a:pt x="104" y="42"/>
                    <a:pt x="109" y="53"/>
                    <a:pt x="109" y="65"/>
                  </a:cubicBezTo>
                  <a:cubicBezTo>
                    <a:pt x="110" y="76"/>
                    <a:pt x="106" y="87"/>
                    <a:pt x="98" y="96"/>
                  </a:cubicBezTo>
                  <a:cubicBezTo>
                    <a:pt x="90" y="104"/>
                    <a:pt x="80" y="109"/>
                    <a:pt x="68" y="110"/>
                  </a:cubicBezTo>
                  <a:cubicBezTo>
                    <a:pt x="56" y="110"/>
                    <a:pt x="45" y="106"/>
                    <a:pt x="37" y="99"/>
                  </a:cubicBezTo>
                  <a:cubicBezTo>
                    <a:pt x="28" y="91"/>
                    <a:pt x="23" y="80"/>
                    <a:pt x="23" y="69"/>
                  </a:cubicBezTo>
                  <a:cubicBezTo>
                    <a:pt x="22" y="57"/>
                    <a:pt x="26" y="46"/>
                    <a:pt x="34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70"/>
            </a:p>
          </p:txBody>
        </p:sp>
        <p:sp>
          <p:nvSpPr>
            <p:cNvPr id="49" name="Freeform 19"/>
            <p:cNvSpPr>
              <a:spLocks noEditPoints="1"/>
            </p:cNvSpPr>
            <p:nvPr userDrawn="1"/>
          </p:nvSpPr>
          <p:spPr bwMode="auto">
            <a:xfrm>
              <a:off x="-298" y="1075"/>
              <a:ext cx="245" cy="245"/>
            </a:xfrm>
            <a:custGeom>
              <a:avLst/>
              <a:gdLst>
                <a:gd name="T0" fmla="*/ 69 w 132"/>
                <a:gd name="T1" fmla="*/ 133 h 133"/>
                <a:gd name="T2" fmla="*/ 114 w 132"/>
                <a:gd name="T3" fmla="*/ 111 h 133"/>
                <a:gd name="T4" fmla="*/ 131 w 132"/>
                <a:gd name="T5" fmla="*/ 64 h 133"/>
                <a:gd name="T6" fmla="*/ 63 w 132"/>
                <a:gd name="T7" fmla="*/ 2 h 133"/>
                <a:gd name="T8" fmla="*/ 17 w 132"/>
                <a:gd name="T9" fmla="*/ 23 h 133"/>
                <a:gd name="T10" fmla="*/ 0 w 132"/>
                <a:gd name="T11" fmla="*/ 70 h 133"/>
                <a:gd name="T12" fmla="*/ 66 w 132"/>
                <a:gd name="T13" fmla="*/ 133 h 133"/>
                <a:gd name="T14" fmla="*/ 69 w 132"/>
                <a:gd name="T15" fmla="*/ 133 h 133"/>
                <a:gd name="T16" fmla="*/ 23 w 132"/>
                <a:gd name="T17" fmla="*/ 69 h 133"/>
                <a:gd name="T18" fmla="*/ 34 w 132"/>
                <a:gd name="T19" fmla="*/ 38 h 133"/>
                <a:gd name="T20" fmla="*/ 64 w 132"/>
                <a:gd name="T21" fmla="*/ 24 h 133"/>
                <a:gd name="T22" fmla="*/ 66 w 132"/>
                <a:gd name="T23" fmla="*/ 24 h 133"/>
                <a:gd name="T24" fmla="*/ 109 w 132"/>
                <a:gd name="T25" fmla="*/ 65 h 133"/>
                <a:gd name="T26" fmla="*/ 98 w 132"/>
                <a:gd name="T27" fmla="*/ 96 h 133"/>
                <a:gd name="T28" fmla="*/ 68 w 132"/>
                <a:gd name="T29" fmla="*/ 110 h 133"/>
                <a:gd name="T30" fmla="*/ 23 w 132"/>
                <a:gd name="T31" fmla="*/ 69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2" h="133">
                  <a:moveTo>
                    <a:pt x="69" y="133"/>
                  </a:moveTo>
                  <a:cubicBezTo>
                    <a:pt x="86" y="132"/>
                    <a:pt x="102" y="124"/>
                    <a:pt x="114" y="111"/>
                  </a:cubicBezTo>
                  <a:cubicBezTo>
                    <a:pt x="126" y="98"/>
                    <a:pt x="132" y="82"/>
                    <a:pt x="131" y="64"/>
                  </a:cubicBezTo>
                  <a:cubicBezTo>
                    <a:pt x="130" y="28"/>
                    <a:pt x="99" y="0"/>
                    <a:pt x="63" y="2"/>
                  </a:cubicBezTo>
                  <a:cubicBezTo>
                    <a:pt x="45" y="2"/>
                    <a:pt x="29" y="10"/>
                    <a:pt x="17" y="23"/>
                  </a:cubicBezTo>
                  <a:cubicBezTo>
                    <a:pt x="6" y="36"/>
                    <a:pt x="0" y="53"/>
                    <a:pt x="0" y="70"/>
                  </a:cubicBezTo>
                  <a:cubicBezTo>
                    <a:pt x="2" y="105"/>
                    <a:pt x="31" y="133"/>
                    <a:pt x="66" y="133"/>
                  </a:cubicBezTo>
                  <a:cubicBezTo>
                    <a:pt x="67" y="133"/>
                    <a:pt x="68" y="133"/>
                    <a:pt x="69" y="133"/>
                  </a:cubicBezTo>
                  <a:close/>
                  <a:moveTo>
                    <a:pt x="23" y="69"/>
                  </a:moveTo>
                  <a:cubicBezTo>
                    <a:pt x="22" y="58"/>
                    <a:pt x="26" y="46"/>
                    <a:pt x="34" y="38"/>
                  </a:cubicBezTo>
                  <a:cubicBezTo>
                    <a:pt x="42" y="29"/>
                    <a:pt x="52" y="24"/>
                    <a:pt x="64" y="24"/>
                  </a:cubicBezTo>
                  <a:cubicBezTo>
                    <a:pt x="65" y="24"/>
                    <a:pt x="65" y="24"/>
                    <a:pt x="66" y="24"/>
                  </a:cubicBezTo>
                  <a:cubicBezTo>
                    <a:pt x="89" y="24"/>
                    <a:pt x="108" y="42"/>
                    <a:pt x="109" y="65"/>
                  </a:cubicBezTo>
                  <a:cubicBezTo>
                    <a:pt x="110" y="77"/>
                    <a:pt x="106" y="88"/>
                    <a:pt x="98" y="96"/>
                  </a:cubicBezTo>
                  <a:cubicBezTo>
                    <a:pt x="90" y="105"/>
                    <a:pt x="79" y="110"/>
                    <a:pt x="68" y="110"/>
                  </a:cubicBezTo>
                  <a:cubicBezTo>
                    <a:pt x="44" y="111"/>
                    <a:pt x="24" y="93"/>
                    <a:pt x="23" y="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70"/>
            </a:p>
          </p:txBody>
        </p:sp>
        <p:sp>
          <p:nvSpPr>
            <p:cNvPr id="50" name="Freeform 20"/>
            <p:cNvSpPr>
              <a:spLocks/>
            </p:cNvSpPr>
            <p:nvPr userDrawn="1"/>
          </p:nvSpPr>
          <p:spPr bwMode="auto">
            <a:xfrm>
              <a:off x="-675" y="1607"/>
              <a:ext cx="514" cy="196"/>
            </a:xfrm>
            <a:custGeom>
              <a:avLst/>
              <a:gdLst>
                <a:gd name="T0" fmla="*/ 274 w 278"/>
                <a:gd name="T1" fmla="*/ 84 h 107"/>
                <a:gd name="T2" fmla="*/ 273 w 278"/>
                <a:gd name="T3" fmla="*/ 68 h 107"/>
                <a:gd name="T4" fmla="*/ 4 w 278"/>
                <a:gd name="T5" fmla="*/ 89 h 107"/>
                <a:gd name="T6" fmla="*/ 6 w 278"/>
                <a:gd name="T7" fmla="*/ 104 h 107"/>
                <a:gd name="T8" fmla="*/ 13 w 278"/>
                <a:gd name="T9" fmla="*/ 107 h 107"/>
                <a:gd name="T10" fmla="*/ 21 w 278"/>
                <a:gd name="T11" fmla="*/ 103 h 107"/>
                <a:gd name="T12" fmla="*/ 259 w 278"/>
                <a:gd name="T13" fmla="*/ 85 h 107"/>
                <a:gd name="T14" fmla="*/ 274 w 278"/>
                <a:gd name="T15" fmla="*/ 8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8" h="107">
                  <a:moveTo>
                    <a:pt x="274" y="84"/>
                  </a:moveTo>
                  <a:cubicBezTo>
                    <a:pt x="278" y="79"/>
                    <a:pt x="278" y="72"/>
                    <a:pt x="273" y="68"/>
                  </a:cubicBezTo>
                  <a:cubicBezTo>
                    <a:pt x="193" y="0"/>
                    <a:pt x="73" y="9"/>
                    <a:pt x="4" y="89"/>
                  </a:cubicBezTo>
                  <a:cubicBezTo>
                    <a:pt x="0" y="93"/>
                    <a:pt x="1" y="100"/>
                    <a:pt x="6" y="104"/>
                  </a:cubicBezTo>
                  <a:cubicBezTo>
                    <a:pt x="8" y="106"/>
                    <a:pt x="10" y="107"/>
                    <a:pt x="13" y="107"/>
                  </a:cubicBezTo>
                  <a:cubicBezTo>
                    <a:pt x="16" y="107"/>
                    <a:pt x="19" y="106"/>
                    <a:pt x="21" y="103"/>
                  </a:cubicBezTo>
                  <a:cubicBezTo>
                    <a:pt x="82" y="33"/>
                    <a:pt x="188" y="25"/>
                    <a:pt x="259" y="85"/>
                  </a:cubicBezTo>
                  <a:cubicBezTo>
                    <a:pt x="263" y="89"/>
                    <a:pt x="270" y="88"/>
                    <a:pt x="274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70"/>
            </a:p>
          </p:txBody>
        </p:sp>
        <p:sp>
          <p:nvSpPr>
            <p:cNvPr id="51" name="Freeform 21"/>
            <p:cNvSpPr>
              <a:spLocks/>
            </p:cNvSpPr>
            <p:nvPr userDrawn="1"/>
          </p:nvSpPr>
          <p:spPr bwMode="auto">
            <a:xfrm>
              <a:off x="-285" y="531"/>
              <a:ext cx="63" cy="129"/>
            </a:xfrm>
            <a:custGeom>
              <a:avLst/>
              <a:gdLst>
                <a:gd name="T0" fmla="*/ 10 w 34"/>
                <a:gd name="T1" fmla="*/ 69 h 70"/>
                <a:gd name="T2" fmla="*/ 12 w 34"/>
                <a:gd name="T3" fmla="*/ 70 h 70"/>
                <a:gd name="T4" fmla="*/ 23 w 34"/>
                <a:gd name="T5" fmla="*/ 61 h 70"/>
                <a:gd name="T6" fmla="*/ 32 w 34"/>
                <a:gd name="T7" fmla="*/ 14 h 70"/>
                <a:gd name="T8" fmla="*/ 24 w 34"/>
                <a:gd name="T9" fmla="*/ 1 h 70"/>
                <a:gd name="T10" fmla="*/ 11 w 34"/>
                <a:gd name="T11" fmla="*/ 9 h 70"/>
                <a:gd name="T12" fmla="*/ 1 w 34"/>
                <a:gd name="T13" fmla="*/ 56 h 70"/>
                <a:gd name="T14" fmla="*/ 10 w 34"/>
                <a:gd name="T15" fmla="*/ 6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70">
                  <a:moveTo>
                    <a:pt x="10" y="69"/>
                  </a:moveTo>
                  <a:cubicBezTo>
                    <a:pt x="10" y="70"/>
                    <a:pt x="11" y="70"/>
                    <a:pt x="12" y="70"/>
                  </a:cubicBezTo>
                  <a:cubicBezTo>
                    <a:pt x="17" y="70"/>
                    <a:pt x="22" y="66"/>
                    <a:pt x="23" y="61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4" y="8"/>
                    <a:pt x="30" y="2"/>
                    <a:pt x="24" y="1"/>
                  </a:cubicBezTo>
                  <a:cubicBezTo>
                    <a:pt x="18" y="0"/>
                    <a:pt x="12" y="3"/>
                    <a:pt x="11" y="9"/>
                  </a:cubicBezTo>
                  <a:cubicBezTo>
                    <a:pt x="1" y="56"/>
                    <a:pt x="1" y="56"/>
                    <a:pt x="1" y="56"/>
                  </a:cubicBezTo>
                  <a:cubicBezTo>
                    <a:pt x="0" y="62"/>
                    <a:pt x="4" y="68"/>
                    <a:pt x="10" y="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70"/>
            </a:p>
          </p:txBody>
        </p:sp>
        <p:sp>
          <p:nvSpPr>
            <p:cNvPr id="52" name="Freeform 22"/>
            <p:cNvSpPr>
              <a:spLocks/>
            </p:cNvSpPr>
            <p:nvPr userDrawn="1"/>
          </p:nvSpPr>
          <p:spPr bwMode="auto">
            <a:xfrm>
              <a:off x="-849" y="1267"/>
              <a:ext cx="111" cy="154"/>
            </a:xfrm>
            <a:custGeom>
              <a:avLst/>
              <a:gdLst>
                <a:gd name="T0" fmla="*/ 7 w 60"/>
                <a:gd name="T1" fmla="*/ 3 h 84"/>
                <a:gd name="T2" fmla="*/ 3 w 60"/>
                <a:gd name="T3" fmla="*/ 18 h 84"/>
                <a:gd name="T4" fmla="*/ 38 w 60"/>
                <a:gd name="T5" fmla="*/ 78 h 84"/>
                <a:gd name="T6" fmla="*/ 48 w 60"/>
                <a:gd name="T7" fmla="*/ 84 h 84"/>
                <a:gd name="T8" fmla="*/ 53 w 60"/>
                <a:gd name="T9" fmla="*/ 82 h 84"/>
                <a:gd name="T10" fmla="*/ 57 w 60"/>
                <a:gd name="T11" fmla="*/ 67 h 84"/>
                <a:gd name="T12" fmla="*/ 22 w 60"/>
                <a:gd name="T13" fmla="*/ 7 h 84"/>
                <a:gd name="T14" fmla="*/ 7 w 60"/>
                <a:gd name="T15" fmla="*/ 3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84">
                  <a:moveTo>
                    <a:pt x="7" y="3"/>
                  </a:moveTo>
                  <a:cubicBezTo>
                    <a:pt x="2" y="6"/>
                    <a:pt x="0" y="13"/>
                    <a:pt x="3" y="18"/>
                  </a:cubicBezTo>
                  <a:cubicBezTo>
                    <a:pt x="38" y="78"/>
                    <a:pt x="38" y="78"/>
                    <a:pt x="38" y="78"/>
                  </a:cubicBezTo>
                  <a:cubicBezTo>
                    <a:pt x="40" y="82"/>
                    <a:pt x="44" y="84"/>
                    <a:pt x="48" y="84"/>
                  </a:cubicBezTo>
                  <a:cubicBezTo>
                    <a:pt x="50" y="84"/>
                    <a:pt x="52" y="83"/>
                    <a:pt x="53" y="82"/>
                  </a:cubicBezTo>
                  <a:cubicBezTo>
                    <a:pt x="59" y="79"/>
                    <a:pt x="60" y="72"/>
                    <a:pt x="57" y="67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19" y="2"/>
                    <a:pt x="12" y="0"/>
                    <a:pt x="7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70"/>
            </a:p>
          </p:txBody>
        </p:sp>
        <p:sp>
          <p:nvSpPr>
            <p:cNvPr id="53" name="Freeform 23"/>
            <p:cNvSpPr>
              <a:spLocks/>
            </p:cNvSpPr>
            <p:nvPr userDrawn="1"/>
          </p:nvSpPr>
          <p:spPr bwMode="auto">
            <a:xfrm>
              <a:off x="-483" y="890"/>
              <a:ext cx="415" cy="731"/>
            </a:xfrm>
            <a:custGeom>
              <a:avLst/>
              <a:gdLst>
                <a:gd name="T0" fmla="*/ 212 w 224"/>
                <a:gd name="T1" fmla="*/ 398 h 398"/>
                <a:gd name="T2" fmla="*/ 223 w 224"/>
                <a:gd name="T3" fmla="*/ 388 h 398"/>
                <a:gd name="T4" fmla="*/ 213 w 224"/>
                <a:gd name="T5" fmla="*/ 376 h 398"/>
                <a:gd name="T6" fmla="*/ 166 w 224"/>
                <a:gd name="T7" fmla="*/ 368 h 398"/>
                <a:gd name="T8" fmla="*/ 53 w 224"/>
                <a:gd name="T9" fmla="*/ 280 h 398"/>
                <a:gd name="T10" fmla="*/ 36 w 224"/>
                <a:gd name="T11" fmla="*/ 141 h 398"/>
                <a:gd name="T12" fmla="*/ 208 w 224"/>
                <a:gd name="T13" fmla="*/ 45 h 398"/>
                <a:gd name="T14" fmla="*/ 222 w 224"/>
                <a:gd name="T15" fmla="*/ 37 h 398"/>
                <a:gd name="T16" fmla="*/ 214 w 224"/>
                <a:gd name="T17" fmla="*/ 23 h 398"/>
                <a:gd name="T18" fmla="*/ 15 w 224"/>
                <a:gd name="T19" fmla="*/ 135 h 398"/>
                <a:gd name="T20" fmla="*/ 33 w 224"/>
                <a:gd name="T21" fmla="*/ 291 h 398"/>
                <a:gd name="T22" fmla="*/ 160 w 224"/>
                <a:gd name="T23" fmla="*/ 389 h 398"/>
                <a:gd name="T24" fmla="*/ 211 w 224"/>
                <a:gd name="T25" fmla="*/ 398 h 398"/>
                <a:gd name="T26" fmla="*/ 212 w 224"/>
                <a:gd name="T27" fmla="*/ 398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4" h="398">
                  <a:moveTo>
                    <a:pt x="212" y="398"/>
                  </a:moveTo>
                  <a:cubicBezTo>
                    <a:pt x="218" y="398"/>
                    <a:pt x="223" y="394"/>
                    <a:pt x="223" y="388"/>
                  </a:cubicBezTo>
                  <a:cubicBezTo>
                    <a:pt x="224" y="382"/>
                    <a:pt x="219" y="376"/>
                    <a:pt x="213" y="376"/>
                  </a:cubicBezTo>
                  <a:cubicBezTo>
                    <a:pt x="197" y="375"/>
                    <a:pt x="182" y="372"/>
                    <a:pt x="166" y="368"/>
                  </a:cubicBezTo>
                  <a:cubicBezTo>
                    <a:pt x="118" y="354"/>
                    <a:pt x="77" y="323"/>
                    <a:pt x="53" y="280"/>
                  </a:cubicBezTo>
                  <a:cubicBezTo>
                    <a:pt x="29" y="237"/>
                    <a:pt x="23" y="188"/>
                    <a:pt x="36" y="141"/>
                  </a:cubicBezTo>
                  <a:cubicBezTo>
                    <a:pt x="57" y="67"/>
                    <a:pt x="134" y="24"/>
                    <a:pt x="208" y="45"/>
                  </a:cubicBezTo>
                  <a:cubicBezTo>
                    <a:pt x="214" y="46"/>
                    <a:pt x="220" y="43"/>
                    <a:pt x="222" y="37"/>
                  </a:cubicBezTo>
                  <a:cubicBezTo>
                    <a:pt x="223" y="31"/>
                    <a:pt x="220" y="25"/>
                    <a:pt x="214" y="23"/>
                  </a:cubicBezTo>
                  <a:cubicBezTo>
                    <a:pt x="128" y="0"/>
                    <a:pt x="39" y="50"/>
                    <a:pt x="15" y="135"/>
                  </a:cubicBezTo>
                  <a:cubicBezTo>
                    <a:pt x="0" y="187"/>
                    <a:pt x="6" y="243"/>
                    <a:pt x="33" y="291"/>
                  </a:cubicBezTo>
                  <a:cubicBezTo>
                    <a:pt x="61" y="339"/>
                    <a:pt x="106" y="374"/>
                    <a:pt x="160" y="389"/>
                  </a:cubicBezTo>
                  <a:cubicBezTo>
                    <a:pt x="177" y="394"/>
                    <a:pt x="194" y="397"/>
                    <a:pt x="211" y="398"/>
                  </a:cubicBezTo>
                  <a:cubicBezTo>
                    <a:pt x="211" y="398"/>
                    <a:pt x="212" y="398"/>
                    <a:pt x="212" y="3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70"/>
            </a:p>
          </p:txBody>
        </p:sp>
        <p:sp>
          <p:nvSpPr>
            <p:cNvPr id="54" name="Freeform 24"/>
            <p:cNvSpPr>
              <a:spLocks/>
            </p:cNvSpPr>
            <p:nvPr userDrawn="1"/>
          </p:nvSpPr>
          <p:spPr bwMode="auto">
            <a:xfrm>
              <a:off x="-527" y="702"/>
              <a:ext cx="512" cy="206"/>
            </a:xfrm>
            <a:custGeom>
              <a:avLst/>
              <a:gdLst>
                <a:gd name="T0" fmla="*/ 4 w 277"/>
                <a:gd name="T1" fmla="*/ 94 h 112"/>
                <a:gd name="T2" fmla="*/ 6 w 277"/>
                <a:gd name="T3" fmla="*/ 109 h 112"/>
                <a:gd name="T4" fmla="*/ 13 w 277"/>
                <a:gd name="T5" fmla="*/ 112 h 112"/>
                <a:gd name="T6" fmla="*/ 21 w 277"/>
                <a:gd name="T7" fmla="*/ 108 h 112"/>
                <a:gd name="T8" fmla="*/ 258 w 277"/>
                <a:gd name="T9" fmla="*/ 76 h 112"/>
                <a:gd name="T10" fmla="*/ 274 w 277"/>
                <a:gd name="T11" fmla="*/ 73 h 112"/>
                <a:gd name="T12" fmla="*/ 271 w 277"/>
                <a:gd name="T13" fmla="*/ 57 h 112"/>
                <a:gd name="T14" fmla="*/ 4 w 277"/>
                <a:gd name="T15" fmla="*/ 9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7" h="112">
                  <a:moveTo>
                    <a:pt x="4" y="94"/>
                  </a:moveTo>
                  <a:cubicBezTo>
                    <a:pt x="0" y="98"/>
                    <a:pt x="1" y="105"/>
                    <a:pt x="6" y="109"/>
                  </a:cubicBezTo>
                  <a:cubicBezTo>
                    <a:pt x="8" y="111"/>
                    <a:pt x="10" y="112"/>
                    <a:pt x="13" y="112"/>
                  </a:cubicBezTo>
                  <a:cubicBezTo>
                    <a:pt x="16" y="112"/>
                    <a:pt x="19" y="111"/>
                    <a:pt x="21" y="108"/>
                  </a:cubicBezTo>
                  <a:cubicBezTo>
                    <a:pt x="81" y="39"/>
                    <a:pt x="182" y="25"/>
                    <a:pt x="258" y="76"/>
                  </a:cubicBezTo>
                  <a:cubicBezTo>
                    <a:pt x="263" y="79"/>
                    <a:pt x="270" y="78"/>
                    <a:pt x="274" y="73"/>
                  </a:cubicBezTo>
                  <a:cubicBezTo>
                    <a:pt x="277" y="68"/>
                    <a:pt x="276" y="61"/>
                    <a:pt x="271" y="57"/>
                  </a:cubicBezTo>
                  <a:cubicBezTo>
                    <a:pt x="185" y="0"/>
                    <a:pt x="71" y="16"/>
                    <a:pt x="4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70"/>
            </a:p>
          </p:txBody>
        </p:sp>
        <p:sp>
          <p:nvSpPr>
            <p:cNvPr id="55" name="Freeform 25"/>
            <p:cNvSpPr>
              <a:spLocks/>
            </p:cNvSpPr>
            <p:nvPr userDrawn="1"/>
          </p:nvSpPr>
          <p:spPr bwMode="auto">
            <a:xfrm>
              <a:off x="-483" y="1796"/>
              <a:ext cx="178" cy="88"/>
            </a:xfrm>
            <a:custGeom>
              <a:avLst/>
              <a:gdLst>
                <a:gd name="T0" fmla="*/ 80 w 96"/>
                <a:gd name="T1" fmla="*/ 2 h 48"/>
                <a:gd name="T2" fmla="*/ 9 w 96"/>
                <a:gd name="T3" fmla="*/ 26 h 48"/>
                <a:gd name="T4" fmla="*/ 2 w 96"/>
                <a:gd name="T5" fmla="*/ 40 h 48"/>
                <a:gd name="T6" fmla="*/ 12 w 96"/>
                <a:gd name="T7" fmla="*/ 48 h 48"/>
                <a:gd name="T8" fmla="*/ 16 w 96"/>
                <a:gd name="T9" fmla="*/ 47 h 48"/>
                <a:gd name="T10" fmla="*/ 87 w 96"/>
                <a:gd name="T11" fmla="*/ 23 h 48"/>
                <a:gd name="T12" fmla="*/ 94 w 96"/>
                <a:gd name="T13" fmla="*/ 9 h 48"/>
                <a:gd name="T14" fmla="*/ 80 w 96"/>
                <a:gd name="T15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6" h="48">
                  <a:moveTo>
                    <a:pt x="80" y="2"/>
                  </a:moveTo>
                  <a:cubicBezTo>
                    <a:pt x="9" y="26"/>
                    <a:pt x="9" y="26"/>
                    <a:pt x="9" y="26"/>
                  </a:cubicBezTo>
                  <a:cubicBezTo>
                    <a:pt x="3" y="28"/>
                    <a:pt x="0" y="34"/>
                    <a:pt x="2" y="40"/>
                  </a:cubicBezTo>
                  <a:cubicBezTo>
                    <a:pt x="3" y="45"/>
                    <a:pt x="8" y="48"/>
                    <a:pt x="12" y="48"/>
                  </a:cubicBezTo>
                  <a:cubicBezTo>
                    <a:pt x="14" y="48"/>
                    <a:pt x="15" y="48"/>
                    <a:pt x="16" y="47"/>
                  </a:cubicBezTo>
                  <a:cubicBezTo>
                    <a:pt x="87" y="23"/>
                    <a:pt x="87" y="23"/>
                    <a:pt x="87" y="23"/>
                  </a:cubicBezTo>
                  <a:cubicBezTo>
                    <a:pt x="93" y="21"/>
                    <a:pt x="96" y="15"/>
                    <a:pt x="94" y="9"/>
                  </a:cubicBezTo>
                  <a:cubicBezTo>
                    <a:pt x="92" y="3"/>
                    <a:pt x="86" y="0"/>
                    <a:pt x="8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70"/>
            </a:p>
          </p:txBody>
        </p:sp>
        <p:sp>
          <p:nvSpPr>
            <p:cNvPr id="56" name="Freeform 26"/>
            <p:cNvSpPr>
              <a:spLocks/>
            </p:cNvSpPr>
            <p:nvPr userDrawn="1"/>
          </p:nvSpPr>
          <p:spPr bwMode="auto">
            <a:xfrm>
              <a:off x="-216" y="1370"/>
              <a:ext cx="209" cy="97"/>
            </a:xfrm>
            <a:custGeom>
              <a:avLst/>
              <a:gdLst>
                <a:gd name="T0" fmla="*/ 111 w 113"/>
                <a:gd name="T1" fmla="*/ 9 h 53"/>
                <a:gd name="T2" fmla="*/ 97 w 113"/>
                <a:gd name="T3" fmla="*/ 2 h 53"/>
                <a:gd name="T4" fmla="*/ 9 w 113"/>
                <a:gd name="T5" fmla="*/ 32 h 53"/>
                <a:gd name="T6" fmla="*/ 2 w 113"/>
                <a:gd name="T7" fmla="*/ 46 h 53"/>
                <a:gd name="T8" fmla="*/ 12 w 113"/>
                <a:gd name="T9" fmla="*/ 53 h 53"/>
                <a:gd name="T10" fmla="*/ 16 w 113"/>
                <a:gd name="T11" fmla="*/ 53 h 53"/>
                <a:gd name="T12" fmla="*/ 104 w 113"/>
                <a:gd name="T13" fmla="*/ 23 h 53"/>
                <a:gd name="T14" fmla="*/ 111 w 113"/>
                <a:gd name="T15" fmla="*/ 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3" h="53">
                  <a:moveTo>
                    <a:pt x="111" y="9"/>
                  </a:moveTo>
                  <a:cubicBezTo>
                    <a:pt x="110" y="3"/>
                    <a:pt x="103" y="0"/>
                    <a:pt x="97" y="2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3" y="33"/>
                    <a:pt x="0" y="40"/>
                    <a:pt x="2" y="46"/>
                  </a:cubicBezTo>
                  <a:cubicBezTo>
                    <a:pt x="3" y="50"/>
                    <a:pt x="8" y="53"/>
                    <a:pt x="12" y="53"/>
                  </a:cubicBezTo>
                  <a:cubicBezTo>
                    <a:pt x="14" y="53"/>
                    <a:pt x="15" y="53"/>
                    <a:pt x="16" y="53"/>
                  </a:cubicBezTo>
                  <a:cubicBezTo>
                    <a:pt x="104" y="23"/>
                    <a:pt x="104" y="23"/>
                    <a:pt x="104" y="23"/>
                  </a:cubicBezTo>
                  <a:cubicBezTo>
                    <a:pt x="110" y="21"/>
                    <a:pt x="113" y="15"/>
                    <a:pt x="111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70"/>
            </a:p>
          </p:txBody>
        </p:sp>
        <p:sp>
          <p:nvSpPr>
            <p:cNvPr id="57" name="Freeform 27"/>
            <p:cNvSpPr>
              <a:spLocks/>
            </p:cNvSpPr>
            <p:nvPr userDrawn="1"/>
          </p:nvSpPr>
          <p:spPr bwMode="auto">
            <a:xfrm>
              <a:off x="-218" y="1871"/>
              <a:ext cx="189" cy="681"/>
            </a:xfrm>
            <a:custGeom>
              <a:avLst/>
              <a:gdLst>
                <a:gd name="T0" fmla="*/ 25 w 102"/>
                <a:gd name="T1" fmla="*/ 9 h 370"/>
                <a:gd name="T2" fmla="*/ 11 w 102"/>
                <a:gd name="T3" fmla="*/ 2 h 370"/>
                <a:gd name="T4" fmla="*/ 4 w 102"/>
                <a:gd name="T5" fmla="*/ 17 h 370"/>
                <a:gd name="T6" fmla="*/ 78 w 102"/>
                <a:gd name="T7" fmla="*/ 224 h 370"/>
                <a:gd name="T8" fmla="*/ 3 w 102"/>
                <a:gd name="T9" fmla="*/ 353 h 370"/>
                <a:gd name="T10" fmla="*/ 7 w 102"/>
                <a:gd name="T11" fmla="*/ 368 h 370"/>
                <a:gd name="T12" fmla="*/ 12 w 102"/>
                <a:gd name="T13" fmla="*/ 370 h 370"/>
                <a:gd name="T14" fmla="*/ 22 w 102"/>
                <a:gd name="T15" fmla="*/ 364 h 370"/>
                <a:gd name="T16" fmla="*/ 100 w 102"/>
                <a:gd name="T17" fmla="*/ 231 h 370"/>
                <a:gd name="T18" fmla="*/ 101 w 102"/>
                <a:gd name="T19" fmla="*/ 221 h 370"/>
                <a:gd name="T20" fmla="*/ 25 w 102"/>
                <a:gd name="T21" fmla="*/ 9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2" h="370">
                  <a:moveTo>
                    <a:pt x="25" y="9"/>
                  </a:moveTo>
                  <a:cubicBezTo>
                    <a:pt x="23" y="3"/>
                    <a:pt x="16" y="0"/>
                    <a:pt x="11" y="2"/>
                  </a:cubicBezTo>
                  <a:cubicBezTo>
                    <a:pt x="5" y="4"/>
                    <a:pt x="2" y="11"/>
                    <a:pt x="4" y="17"/>
                  </a:cubicBezTo>
                  <a:cubicBezTo>
                    <a:pt x="78" y="224"/>
                    <a:pt x="78" y="224"/>
                    <a:pt x="78" y="224"/>
                  </a:cubicBezTo>
                  <a:cubicBezTo>
                    <a:pt x="3" y="353"/>
                    <a:pt x="3" y="353"/>
                    <a:pt x="3" y="353"/>
                  </a:cubicBezTo>
                  <a:cubicBezTo>
                    <a:pt x="0" y="358"/>
                    <a:pt x="2" y="365"/>
                    <a:pt x="7" y="368"/>
                  </a:cubicBezTo>
                  <a:cubicBezTo>
                    <a:pt x="9" y="369"/>
                    <a:pt x="11" y="370"/>
                    <a:pt x="12" y="370"/>
                  </a:cubicBezTo>
                  <a:cubicBezTo>
                    <a:pt x="16" y="370"/>
                    <a:pt x="20" y="368"/>
                    <a:pt x="22" y="364"/>
                  </a:cubicBezTo>
                  <a:cubicBezTo>
                    <a:pt x="100" y="231"/>
                    <a:pt x="100" y="231"/>
                    <a:pt x="100" y="231"/>
                  </a:cubicBezTo>
                  <a:cubicBezTo>
                    <a:pt x="102" y="228"/>
                    <a:pt x="102" y="224"/>
                    <a:pt x="101" y="221"/>
                  </a:cubicBezTo>
                  <a:lnTo>
                    <a:pt x="25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70"/>
            </a:p>
          </p:txBody>
        </p:sp>
        <p:sp>
          <p:nvSpPr>
            <p:cNvPr id="58" name="Freeform 28"/>
            <p:cNvSpPr>
              <a:spLocks/>
            </p:cNvSpPr>
            <p:nvPr userDrawn="1"/>
          </p:nvSpPr>
          <p:spPr bwMode="auto">
            <a:xfrm>
              <a:off x="-790" y="1938"/>
              <a:ext cx="370" cy="444"/>
            </a:xfrm>
            <a:custGeom>
              <a:avLst/>
              <a:gdLst>
                <a:gd name="T0" fmla="*/ 156 w 200"/>
                <a:gd name="T1" fmla="*/ 34 h 242"/>
                <a:gd name="T2" fmla="*/ 169 w 200"/>
                <a:gd name="T3" fmla="*/ 25 h 242"/>
                <a:gd name="T4" fmla="*/ 160 w 200"/>
                <a:gd name="T5" fmla="*/ 12 h 242"/>
                <a:gd name="T6" fmla="*/ 10 w 200"/>
                <a:gd name="T7" fmla="*/ 118 h 242"/>
                <a:gd name="T8" fmla="*/ 97 w 200"/>
                <a:gd name="T9" fmla="*/ 240 h 242"/>
                <a:gd name="T10" fmla="*/ 112 w 200"/>
                <a:gd name="T11" fmla="*/ 242 h 242"/>
                <a:gd name="T12" fmla="*/ 162 w 200"/>
                <a:gd name="T13" fmla="*/ 226 h 242"/>
                <a:gd name="T14" fmla="*/ 197 w 200"/>
                <a:gd name="T15" fmla="*/ 169 h 242"/>
                <a:gd name="T16" fmla="*/ 185 w 200"/>
                <a:gd name="T17" fmla="*/ 116 h 242"/>
                <a:gd name="T18" fmla="*/ 138 w 200"/>
                <a:gd name="T19" fmla="*/ 86 h 242"/>
                <a:gd name="T20" fmla="*/ 126 w 200"/>
                <a:gd name="T21" fmla="*/ 96 h 242"/>
                <a:gd name="T22" fmla="*/ 135 w 200"/>
                <a:gd name="T23" fmla="*/ 108 h 242"/>
                <a:gd name="T24" fmla="*/ 167 w 200"/>
                <a:gd name="T25" fmla="*/ 128 h 242"/>
                <a:gd name="T26" fmla="*/ 175 w 200"/>
                <a:gd name="T27" fmla="*/ 165 h 242"/>
                <a:gd name="T28" fmla="*/ 149 w 200"/>
                <a:gd name="T29" fmla="*/ 207 h 242"/>
                <a:gd name="T30" fmla="*/ 101 w 200"/>
                <a:gd name="T31" fmla="*/ 218 h 242"/>
                <a:gd name="T32" fmla="*/ 32 w 200"/>
                <a:gd name="T33" fmla="*/ 122 h 242"/>
                <a:gd name="T34" fmla="*/ 156 w 200"/>
                <a:gd name="T35" fmla="*/ 34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0" h="242">
                  <a:moveTo>
                    <a:pt x="156" y="34"/>
                  </a:moveTo>
                  <a:cubicBezTo>
                    <a:pt x="162" y="35"/>
                    <a:pt x="168" y="31"/>
                    <a:pt x="169" y="25"/>
                  </a:cubicBezTo>
                  <a:cubicBezTo>
                    <a:pt x="170" y="19"/>
                    <a:pt x="166" y="13"/>
                    <a:pt x="160" y="12"/>
                  </a:cubicBezTo>
                  <a:cubicBezTo>
                    <a:pt x="89" y="0"/>
                    <a:pt x="22" y="48"/>
                    <a:pt x="10" y="118"/>
                  </a:cubicBezTo>
                  <a:cubicBezTo>
                    <a:pt x="0" y="176"/>
                    <a:pt x="39" y="231"/>
                    <a:pt x="97" y="240"/>
                  </a:cubicBezTo>
                  <a:cubicBezTo>
                    <a:pt x="102" y="241"/>
                    <a:pt x="107" y="242"/>
                    <a:pt x="112" y="242"/>
                  </a:cubicBezTo>
                  <a:cubicBezTo>
                    <a:pt x="130" y="242"/>
                    <a:pt x="147" y="236"/>
                    <a:pt x="162" y="226"/>
                  </a:cubicBezTo>
                  <a:cubicBezTo>
                    <a:pt x="181" y="212"/>
                    <a:pt x="193" y="192"/>
                    <a:pt x="197" y="169"/>
                  </a:cubicBezTo>
                  <a:cubicBezTo>
                    <a:pt x="200" y="150"/>
                    <a:pt x="196" y="131"/>
                    <a:pt x="185" y="116"/>
                  </a:cubicBezTo>
                  <a:cubicBezTo>
                    <a:pt x="174" y="100"/>
                    <a:pt x="157" y="90"/>
                    <a:pt x="138" y="86"/>
                  </a:cubicBezTo>
                  <a:cubicBezTo>
                    <a:pt x="132" y="85"/>
                    <a:pt x="127" y="89"/>
                    <a:pt x="126" y="96"/>
                  </a:cubicBezTo>
                  <a:cubicBezTo>
                    <a:pt x="125" y="102"/>
                    <a:pt x="129" y="107"/>
                    <a:pt x="135" y="108"/>
                  </a:cubicBezTo>
                  <a:cubicBezTo>
                    <a:pt x="148" y="111"/>
                    <a:pt x="159" y="118"/>
                    <a:pt x="167" y="128"/>
                  </a:cubicBezTo>
                  <a:cubicBezTo>
                    <a:pt x="174" y="139"/>
                    <a:pt x="177" y="152"/>
                    <a:pt x="175" y="165"/>
                  </a:cubicBezTo>
                  <a:cubicBezTo>
                    <a:pt x="172" y="183"/>
                    <a:pt x="163" y="197"/>
                    <a:pt x="149" y="207"/>
                  </a:cubicBezTo>
                  <a:cubicBezTo>
                    <a:pt x="135" y="217"/>
                    <a:pt x="118" y="221"/>
                    <a:pt x="101" y="218"/>
                  </a:cubicBezTo>
                  <a:cubicBezTo>
                    <a:pt x="55" y="211"/>
                    <a:pt x="24" y="167"/>
                    <a:pt x="32" y="122"/>
                  </a:cubicBezTo>
                  <a:cubicBezTo>
                    <a:pt x="42" y="64"/>
                    <a:pt x="97" y="24"/>
                    <a:pt x="156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70"/>
            </a:p>
          </p:txBody>
        </p:sp>
        <p:sp>
          <p:nvSpPr>
            <p:cNvPr id="59" name="Freeform 29"/>
            <p:cNvSpPr>
              <a:spLocks/>
            </p:cNvSpPr>
            <p:nvPr userDrawn="1"/>
          </p:nvSpPr>
          <p:spPr bwMode="auto">
            <a:xfrm>
              <a:off x="-381" y="1954"/>
              <a:ext cx="202" cy="331"/>
            </a:xfrm>
            <a:custGeom>
              <a:avLst/>
              <a:gdLst>
                <a:gd name="T0" fmla="*/ 7 w 109"/>
                <a:gd name="T1" fmla="*/ 3 h 180"/>
                <a:gd name="T2" fmla="*/ 3 w 109"/>
                <a:gd name="T3" fmla="*/ 18 h 180"/>
                <a:gd name="T4" fmla="*/ 86 w 109"/>
                <a:gd name="T5" fmla="*/ 174 h 180"/>
                <a:gd name="T6" fmla="*/ 96 w 109"/>
                <a:gd name="T7" fmla="*/ 180 h 180"/>
                <a:gd name="T8" fmla="*/ 101 w 109"/>
                <a:gd name="T9" fmla="*/ 179 h 180"/>
                <a:gd name="T10" fmla="*/ 106 w 109"/>
                <a:gd name="T11" fmla="*/ 164 h 180"/>
                <a:gd name="T12" fmla="*/ 22 w 109"/>
                <a:gd name="T13" fmla="*/ 8 h 180"/>
                <a:gd name="T14" fmla="*/ 7 w 109"/>
                <a:gd name="T15" fmla="*/ 3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9" h="180">
                  <a:moveTo>
                    <a:pt x="7" y="3"/>
                  </a:moveTo>
                  <a:cubicBezTo>
                    <a:pt x="2" y="6"/>
                    <a:pt x="0" y="13"/>
                    <a:pt x="3" y="18"/>
                  </a:cubicBezTo>
                  <a:cubicBezTo>
                    <a:pt x="86" y="174"/>
                    <a:pt x="86" y="174"/>
                    <a:pt x="86" y="174"/>
                  </a:cubicBezTo>
                  <a:cubicBezTo>
                    <a:pt x="88" y="178"/>
                    <a:pt x="92" y="180"/>
                    <a:pt x="96" y="180"/>
                  </a:cubicBezTo>
                  <a:cubicBezTo>
                    <a:pt x="98" y="180"/>
                    <a:pt x="100" y="180"/>
                    <a:pt x="101" y="179"/>
                  </a:cubicBezTo>
                  <a:cubicBezTo>
                    <a:pt x="107" y="176"/>
                    <a:pt x="109" y="169"/>
                    <a:pt x="106" y="164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19" y="2"/>
                    <a:pt x="13" y="0"/>
                    <a:pt x="7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70"/>
            </a:p>
          </p:txBody>
        </p:sp>
        <p:sp>
          <p:nvSpPr>
            <p:cNvPr id="60" name="Freeform 30"/>
            <p:cNvSpPr>
              <a:spLocks/>
            </p:cNvSpPr>
            <p:nvPr userDrawn="1"/>
          </p:nvSpPr>
          <p:spPr bwMode="auto">
            <a:xfrm>
              <a:off x="-189" y="202"/>
              <a:ext cx="145" cy="372"/>
            </a:xfrm>
            <a:custGeom>
              <a:avLst/>
              <a:gdLst>
                <a:gd name="T0" fmla="*/ 9 w 78"/>
                <a:gd name="T1" fmla="*/ 1 h 202"/>
                <a:gd name="T2" fmla="*/ 2 w 78"/>
                <a:gd name="T3" fmla="*/ 15 h 202"/>
                <a:gd name="T4" fmla="*/ 55 w 78"/>
                <a:gd name="T5" fmla="*/ 194 h 202"/>
                <a:gd name="T6" fmla="*/ 65 w 78"/>
                <a:gd name="T7" fmla="*/ 202 h 202"/>
                <a:gd name="T8" fmla="*/ 69 w 78"/>
                <a:gd name="T9" fmla="*/ 201 h 202"/>
                <a:gd name="T10" fmla="*/ 76 w 78"/>
                <a:gd name="T11" fmla="*/ 187 h 202"/>
                <a:gd name="T12" fmla="*/ 23 w 78"/>
                <a:gd name="T13" fmla="*/ 9 h 202"/>
                <a:gd name="T14" fmla="*/ 9 w 78"/>
                <a:gd name="T15" fmla="*/ 1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" h="202">
                  <a:moveTo>
                    <a:pt x="9" y="1"/>
                  </a:moveTo>
                  <a:cubicBezTo>
                    <a:pt x="3" y="3"/>
                    <a:pt x="0" y="9"/>
                    <a:pt x="2" y="15"/>
                  </a:cubicBezTo>
                  <a:cubicBezTo>
                    <a:pt x="55" y="194"/>
                    <a:pt x="55" y="194"/>
                    <a:pt x="55" y="194"/>
                  </a:cubicBezTo>
                  <a:cubicBezTo>
                    <a:pt x="56" y="199"/>
                    <a:pt x="61" y="202"/>
                    <a:pt x="65" y="202"/>
                  </a:cubicBezTo>
                  <a:cubicBezTo>
                    <a:pt x="67" y="202"/>
                    <a:pt x="68" y="202"/>
                    <a:pt x="69" y="201"/>
                  </a:cubicBezTo>
                  <a:cubicBezTo>
                    <a:pt x="75" y="200"/>
                    <a:pt x="78" y="193"/>
                    <a:pt x="76" y="187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1" y="3"/>
                    <a:pt x="15" y="0"/>
                    <a:pt x="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70"/>
            </a:p>
          </p:txBody>
        </p:sp>
        <p:sp>
          <p:nvSpPr>
            <p:cNvPr id="61" name="Freeform 31"/>
            <p:cNvSpPr>
              <a:spLocks/>
            </p:cNvSpPr>
            <p:nvPr userDrawn="1"/>
          </p:nvSpPr>
          <p:spPr bwMode="auto">
            <a:xfrm>
              <a:off x="-806" y="3860"/>
              <a:ext cx="336" cy="118"/>
            </a:xfrm>
            <a:custGeom>
              <a:avLst/>
              <a:gdLst>
                <a:gd name="T0" fmla="*/ 2 w 182"/>
                <a:gd name="T1" fmla="*/ 10 h 64"/>
                <a:gd name="T2" fmla="*/ 10 w 182"/>
                <a:gd name="T3" fmla="*/ 23 h 64"/>
                <a:gd name="T4" fmla="*/ 167 w 182"/>
                <a:gd name="T5" fmla="*/ 63 h 64"/>
                <a:gd name="T6" fmla="*/ 170 w 182"/>
                <a:gd name="T7" fmla="*/ 64 h 64"/>
                <a:gd name="T8" fmla="*/ 180 w 182"/>
                <a:gd name="T9" fmla="*/ 55 h 64"/>
                <a:gd name="T10" fmla="*/ 172 w 182"/>
                <a:gd name="T11" fmla="*/ 42 h 64"/>
                <a:gd name="T12" fmla="*/ 15 w 182"/>
                <a:gd name="T13" fmla="*/ 2 h 64"/>
                <a:gd name="T14" fmla="*/ 2 w 182"/>
                <a:gd name="T15" fmla="*/ 1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2" h="64">
                  <a:moveTo>
                    <a:pt x="2" y="10"/>
                  </a:moveTo>
                  <a:cubicBezTo>
                    <a:pt x="0" y="16"/>
                    <a:pt x="4" y="22"/>
                    <a:pt x="10" y="23"/>
                  </a:cubicBezTo>
                  <a:cubicBezTo>
                    <a:pt x="167" y="63"/>
                    <a:pt x="167" y="63"/>
                    <a:pt x="167" y="63"/>
                  </a:cubicBezTo>
                  <a:cubicBezTo>
                    <a:pt x="168" y="64"/>
                    <a:pt x="169" y="64"/>
                    <a:pt x="170" y="64"/>
                  </a:cubicBezTo>
                  <a:cubicBezTo>
                    <a:pt x="175" y="64"/>
                    <a:pt x="179" y="60"/>
                    <a:pt x="180" y="55"/>
                  </a:cubicBezTo>
                  <a:cubicBezTo>
                    <a:pt x="182" y="49"/>
                    <a:pt x="178" y="43"/>
                    <a:pt x="172" y="4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9" y="0"/>
                    <a:pt x="3" y="4"/>
                    <a:pt x="2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70"/>
            </a:p>
          </p:txBody>
        </p:sp>
        <p:sp>
          <p:nvSpPr>
            <p:cNvPr id="62" name="Freeform 32"/>
            <p:cNvSpPr>
              <a:spLocks/>
            </p:cNvSpPr>
            <p:nvPr userDrawn="1"/>
          </p:nvSpPr>
          <p:spPr bwMode="auto">
            <a:xfrm>
              <a:off x="-597" y="3730"/>
              <a:ext cx="414" cy="768"/>
            </a:xfrm>
            <a:custGeom>
              <a:avLst/>
              <a:gdLst>
                <a:gd name="T0" fmla="*/ 201 w 224"/>
                <a:gd name="T1" fmla="*/ 272 h 418"/>
                <a:gd name="T2" fmla="*/ 205 w 224"/>
                <a:gd name="T3" fmla="*/ 264 h 418"/>
                <a:gd name="T4" fmla="*/ 201 w 224"/>
                <a:gd name="T5" fmla="*/ 255 h 418"/>
                <a:gd name="T6" fmla="*/ 137 w 224"/>
                <a:gd name="T7" fmla="*/ 202 h 418"/>
                <a:gd name="T8" fmla="*/ 220 w 224"/>
                <a:gd name="T9" fmla="*/ 126 h 418"/>
                <a:gd name="T10" fmla="*/ 223 w 224"/>
                <a:gd name="T11" fmla="*/ 117 h 418"/>
                <a:gd name="T12" fmla="*/ 217 w 224"/>
                <a:gd name="T13" fmla="*/ 108 h 418"/>
                <a:gd name="T14" fmla="*/ 18 w 224"/>
                <a:gd name="T15" fmla="*/ 3 h 418"/>
                <a:gd name="T16" fmla="*/ 3 w 224"/>
                <a:gd name="T17" fmla="*/ 7 h 418"/>
                <a:gd name="T18" fmla="*/ 8 w 224"/>
                <a:gd name="T19" fmla="*/ 22 h 418"/>
                <a:gd name="T20" fmla="*/ 193 w 224"/>
                <a:gd name="T21" fmla="*/ 121 h 418"/>
                <a:gd name="T22" fmla="*/ 113 w 224"/>
                <a:gd name="T23" fmla="*/ 194 h 418"/>
                <a:gd name="T24" fmla="*/ 109 w 224"/>
                <a:gd name="T25" fmla="*/ 203 h 418"/>
                <a:gd name="T26" fmla="*/ 113 w 224"/>
                <a:gd name="T27" fmla="*/ 211 h 418"/>
                <a:gd name="T28" fmla="*/ 177 w 224"/>
                <a:gd name="T29" fmla="*/ 264 h 418"/>
                <a:gd name="T30" fmla="*/ 24 w 224"/>
                <a:gd name="T31" fmla="*/ 399 h 418"/>
                <a:gd name="T32" fmla="*/ 23 w 224"/>
                <a:gd name="T33" fmla="*/ 415 h 418"/>
                <a:gd name="T34" fmla="*/ 31 w 224"/>
                <a:gd name="T35" fmla="*/ 418 h 418"/>
                <a:gd name="T36" fmla="*/ 38 w 224"/>
                <a:gd name="T37" fmla="*/ 416 h 418"/>
                <a:gd name="T38" fmla="*/ 201 w 224"/>
                <a:gd name="T39" fmla="*/ 272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24" h="418">
                  <a:moveTo>
                    <a:pt x="201" y="272"/>
                  </a:moveTo>
                  <a:cubicBezTo>
                    <a:pt x="203" y="270"/>
                    <a:pt x="205" y="267"/>
                    <a:pt x="205" y="264"/>
                  </a:cubicBezTo>
                  <a:cubicBezTo>
                    <a:pt x="205" y="261"/>
                    <a:pt x="203" y="258"/>
                    <a:pt x="201" y="255"/>
                  </a:cubicBezTo>
                  <a:cubicBezTo>
                    <a:pt x="137" y="202"/>
                    <a:pt x="137" y="202"/>
                    <a:pt x="137" y="202"/>
                  </a:cubicBezTo>
                  <a:cubicBezTo>
                    <a:pt x="220" y="126"/>
                    <a:pt x="220" y="126"/>
                    <a:pt x="220" y="126"/>
                  </a:cubicBezTo>
                  <a:cubicBezTo>
                    <a:pt x="222" y="124"/>
                    <a:pt x="224" y="120"/>
                    <a:pt x="223" y="117"/>
                  </a:cubicBezTo>
                  <a:cubicBezTo>
                    <a:pt x="223" y="113"/>
                    <a:pt x="221" y="110"/>
                    <a:pt x="217" y="108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3" y="0"/>
                    <a:pt x="6" y="2"/>
                    <a:pt x="3" y="7"/>
                  </a:cubicBezTo>
                  <a:cubicBezTo>
                    <a:pt x="0" y="13"/>
                    <a:pt x="2" y="19"/>
                    <a:pt x="8" y="22"/>
                  </a:cubicBezTo>
                  <a:cubicBezTo>
                    <a:pt x="193" y="121"/>
                    <a:pt x="193" y="121"/>
                    <a:pt x="193" y="121"/>
                  </a:cubicBezTo>
                  <a:cubicBezTo>
                    <a:pt x="113" y="194"/>
                    <a:pt x="113" y="194"/>
                    <a:pt x="113" y="194"/>
                  </a:cubicBezTo>
                  <a:cubicBezTo>
                    <a:pt x="111" y="196"/>
                    <a:pt x="109" y="199"/>
                    <a:pt x="109" y="203"/>
                  </a:cubicBezTo>
                  <a:cubicBezTo>
                    <a:pt x="109" y="206"/>
                    <a:pt x="111" y="209"/>
                    <a:pt x="113" y="211"/>
                  </a:cubicBezTo>
                  <a:cubicBezTo>
                    <a:pt x="177" y="264"/>
                    <a:pt x="177" y="264"/>
                    <a:pt x="177" y="264"/>
                  </a:cubicBezTo>
                  <a:cubicBezTo>
                    <a:pt x="24" y="399"/>
                    <a:pt x="24" y="399"/>
                    <a:pt x="24" y="399"/>
                  </a:cubicBezTo>
                  <a:cubicBezTo>
                    <a:pt x="19" y="403"/>
                    <a:pt x="19" y="410"/>
                    <a:pt x="23" y="415"/>
                  </a:cubicBezTo>
                  <a:cubicBezTo>
                    <a:pt x="25" y="417"/>
                    <a:pt x="28" y="418"/>
                    <a:pt x="31" y="418"/>
                  </a:cubicBezTo>
                  <a:cubicBezTo>
                    <a:pt x="34" y="418"/>
                    <a:pt x="36" y="417"/>
                    <a:pt x="38" y="416"/>
                  </a:cubicBezTo>
                  <a:lnTo>
                    <a:pt x="201" y="2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70"/>
            </a:p>
          </p:txBody>
        </p:sp>
        <p:sp>
          <p:nvSpPr>
            <p:cNvPr id="63" name="Freeform 33"/>
            <p:cNvSpPr>
              <a:spLocks/>
            </p:cNvSpPr>
            <p:nvPr userDrawn="1"/>
          </p:nvSpPr>
          <p:spPr bwMode="auto">
            <a:xfrm>
              <a:off x="-884" y="4331"/>
              <a:ext cx="216" cy="195"/>
            </a:xfrm>
            <a:custGeom>
              <a:avLst/>
              <a:gdLst>
                <a:gd name="T0" fmla="*/ 107 w 117"/>
                <a:gd name="T1" fmla="*/ 82 h 106"/>
                <a:gd name="T2" fmla="*/ 0 w 117"/>
                <a:gd name="T3" fmla="*/ 0 h 106"/>
                <a:gd name="T4" fmla="*/ 0 w 117"/>
                <a:gd name="T5" fmla="*/ 41 h 106"/>
                <a:gd name="T6" fmla="*/ 100 w 117"/>
                <a:gd name="T7" fmla="*/ 105 h 106"/>
                <a:gd name="T8" fmla="*/ 103 w 117"/>
                <a:gd name="T9" fmla="*/ 106 h 106"/>
                <a:gd name="T10" fmla="*/ 115 w 117"/>
                <a:gd name="T11" fmla="*/ 97 h 106"/>
                <a:gd name="T12" fmla="*/ 107 w 117"/>
                <a:gd name="T13" fmla="*/ 8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7" h="106">
                  <a:moveTo>
                    <a:pt x="107" y="82"/>
                  </a:moveTo>
                  <a:cubicBezTo>
                    <a:pt x="59" y="67"/>
                    <a:pt x="21" y="37"/>
                    <a:pt x="0" y="0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25" y="70"/>
                    <a:pt x="59" y="92"/>
                    <a:pt x="100" y="105"/>
                  </a:cubicBezTo>
                  <a:cubicBezTo>
                    <a:pt x="101" y="106"/>
                    <a:pt x="102" y="106"/>
                    <a:pt x="103" y="106"/>
                  </a:cubicBezTo>
                  <a:cubicBezTo>
                    <a:pt x="108" y="106"/>
                    <a:pt x="113" y="102"/>
                    <a:pt x="115" y="97"/>
                  </a:cubicBezTo>
                  <a:cubicBezTo>
                    <a:pt x="117" y="91"/>
                    <a:pt x="113" y="84"/>
                    <a:pt x="107" y="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70"/>
            </a:p>
          </p:txBody>
        </p:sp>
        <p:sp>
          <p:nvSpPr>
            <p:cNvPr id="64" name="Freeform 34"/>
            <p:cNvSpPr>
              <a:spLocks/>
            </p:cNvSpPr>
            <p:nvPr userDrawn="1"/>
          </p:nvSpPr>
          <p:spPr bwMode="auto">
            <a:xfrm>
              <a:off x="-884" y="3984"/>
              <a:ext cx="39" cy="80"/>
            </a:xfrm>
            <a:custGeom>
              <a:avLst/>
              <a:gdLst>
                <a:gd name="T0" fmla="*/ 15 w 21"/>
                <a:gd name="T1" fmla="*/ 4 h 44"/>
                <a:gd name="T2" fmla="*/ 0 w 21"/>
                <a:gd name="T3" fmla="*/ 3 h 44"/>
                <a:gd name="T4" fmla="*/ 0 w 21"/>
                <a:gd name="T5" fmla="*/ 44 h 44"/>
                <a:gd name="T6" fmla="*/ 16 w 21"/>
                <a:gd name="T7" fmla="*/ 21 h 44"/>
                <a:gd name="T8" fmla="*/ 15 w 21"/>
                <a:gd name="T9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44">
                  <a:moveTo>
                    <a:pt x="15" y="4"/>
                  </a:moveTo>
                  <a:cubicBezTo>
                    <a:pt x="10" y="0"/>
                    <a:pt x="4" y="0"/>
                    <a:pt x="0" y="3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5" y="36"/>
                    <a:pt x="10" y="28"/>
                    <a:pt x="16" y="21"/>
                  </a:cubicBezTo>
                  <a:cubicBezTo>
                    <a:pt x="21" y="15"/>
                    <a:pt x="20" y="8"/>
                    <a:pt x="15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70"/>
            </a:p>
          </p:txBody>
        </p:sp>
        <p:sp>
          <p:nvSpPr>
            <p:cNvPr id="65" name="Freeform 36"/>
            <p:cNvSpPr>
              <a:spLocks/>
            </p:cNvSpPr>
            <p:nvPr userDrawn="1"/>
          </p:nvSpPr>
          <p:spPr bwMode="auto">
            <a:xfrm>
              <a:off x="-529" y="4953"/>
              <a:ext cx="48" cy="87"/>
            </a:xfrm>
            <a:custGeom>
              <a:avLst/>
              <a:gdLst>
                <a:gd name="T0" fmla="*/ 10 w 26"/>
                <a:gd name="T1" fmla="*/ 0 h 47"/>
                <a:gd name="T2" fmla="*/ 0 w 26"/>
                <a:gd name="T3" fmla="*/ 12 h 47"/>
                <a:gd name="T4" fmla="*/ 4 w 26"/>
                <a:gd name="T5" fmla="*/ 47 h 47"/>
                <a:gd name="T6" fmla="*/ 26 w 26"/>
                <a:gd name="T7" fmla="*/ 47 h 47"/>
                <a:gd name="T8" fmla="*/ 22 w 26"/>
                <a:gd name="T9" fmla="*/ 11 h 47"/>
                <a:gd name="T10" fmla="*/ 10 w 26"/>
                <a:gd name="T11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47">
                  <a:moveTo>
                    <a:pt x="10" y="0"/>
                  </a:moveTo>
                  <a:cubicBezTo>
                    <a:pt x="4" y="0"/>
                    <a:pt x="0" y="6"/>
                    <a:pt x="0" y="12"/>
                  </a:cubicBezTo>
                  <a:cubicBezTo>
                    <a:pt x="0" y="24"/>
                    <a:pt x="2" y="36"/>
                    <a:pt x="4" y="47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4" y="35"/>
                    <a:pt x="23" y="23"/>
                    <a:pt x="22" y="11"/>
                  </a:cubicBezTo>
                  <a:cubicBezTo>
                    <a:pt x="22" y="5"/>
                    <a:pt x="17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70"/>
            </a:p>
          </p:txBody>
        </p:sp>
        <p:sp>
          <p:nvSpPr>
            <p:cNvPr id="66" name="Freeform 38"/>
            <p:cNvSpPr>
              <a:spLocks/>
            </p:cNvSpPr>
            <p:nvPr userDrawn="1"/>
          </p:nvSpPr>
          <p:spPr bwMode="auto">
            <a:xfrm>
              <a:off x="-884" y="3473"/>
              <a:ext cx="148" cy="259"/>
            </a:xfrm>
            <a:custGeom>
              <a:avLst/>
              <a:gdLst>
                <a:gd name="T0" fmla="*/ 73 w 80"/>
                <a:gd name="T1" fmla="*/ 3 h 141"/>
                <a:gd name="T2" fmla="*/ 58 w 80"/>
                <a:gd name="T3" fmla="*/ 6 h 141"/>
                <a:gd name="T4" fmla="*/ 0 w 80"/>
                <a:gd name="T5" fmla="*/ 99 h 141"/>
                <a:gd name="T6" fmla="*/ 0 w 80"/>
                <a:gd name="T7" fmla="*/ 141 h 141"/>
                <a:gd name="T8" fmla="*/ 77 w 80"/>
                <a:gd name="T9" fmla="*/ 18 h 141"/>
                <a:gd name="T10" fmla="*/ 73 w 80"/>
                <a:gd name="T11" fmla="*/ 3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0" h="141">
                  <a:moveTo>
                    <a:pt x="73" y="3"/>
                  </a:moveTo>
                  <a:cubicBezTo>
                    <a:pt x="68" y="0"/>
                    <a:pt x="61" y="1"/>
                    <a:pt x="58" y="6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77" y="18"/>
                    <a:pt x="77" y="18"/>
                    <a:pt x="77" y="18"/>
                  </a:cubicBezTo>
                  <a:cubicBezTo>
                    <a:pt x="80" y="13"/>
                    <a:pt x="78" y="6"/>
                    <a:pt x="7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70"/>
            </a:p>
          </p:txBody>
        </p:sp>
        <p:sp>
          <p:nvSpPr>
            <p:cNvPr id="67" name="Freeform 39"/>
            <p:cNvSpPr>
              <a:spLocks/>
            </p:cNvSpPr>
            <p:nvPr userDrawn="1"/>
          </p:nvSpPr>
          <p:spPr bwMode="auto">
            <a:xfrm>
              <a:off x="-884" y="3294"/>
              <a:ext cx="196" cy="66"/>
            </a:xfrm>
            <a:custGeom>
              <a:avLst/>
              <a:gdLst>
                <a:gd name="T0" fmla="*/ 94 w 106"/>
                <a:gd name="T1" fmla="*/ 36 h 36"/>
                <a:gd name="T2" fmla="*/ 105 w 106"/>
                <a:gd name="T3" fmla="*/ 26 h 36"/>
                <a:gd name="T4" fmla="*/ 95 w 106"/>
                <a:gd name="T5" fmla="*/ 14 h 36"/>
                <a:gd name="T6" fmla="*/ 0 w 106"/>
                <a:gd name="T7" fmla="*/ 0 h 36"/>
                <a:gd name="T8" fmla="*/ 0 w 106"/>
                <a:gd name="T9" fmla="*/ 22 h 36"/>
                <a:gd name="T10" fmla="*/ 92 w 106"/>
                <a:gd name="T11" fmla="*/ 36 h 36"/>
                <a:gd name="T12" fmla="*/ 94 w 106"/>
                <a:gd name="T1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6" h="36">
                  <a:moveTo>
                    <a:pt x="94" y="36"/>
                  </a:moveTo>
                  <a:cubicBezTo>
                    <a:pt x="99" y="36"/>
                    <a:pt x="104" y="32"/>
                    <a:pt x="105" y="26"/>
                  </a:cubicBezTo>
                  <a:cubicBezTo>
                    <a:pt x="106" y="20"/>
                    <a:pt x="102" y="15"/>
                    <a:pt x="95" y="1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92" y="36"/>
                    <a:pt x="92" y="36"/>
                    <a:pt x="92" y="36"/>
                  </a:cubicBezTo>
                  <a:cubicBezTo>
                    <a:pt x="93" y="36"/>
                    <a:pt x="93" y="36"/>
                    <a:pt x="94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70"/>
            </a:p>
          </p:txBody>
        </p:sp>
        <p:sp>
          <p:nvSpPr>
            <p:cNvPr id="68" name="Freeform 40"/>
            <p:cNvSpPr>
              <a:spLocks/>
            </p:cNvSpPr>
            <p:nvPr userDrawn="1"/>
          </p:nvSpPr>
          <p:spPr bwMode="auto">
            <a:xfrm>
              <a:off x="-884" y="2625"/>
              <a:ext cx="105" cy="241"/>
            </a:xfrm>
            <a:custGeom>
              <a:avLst/>
              <a:gdLst>
                <a:gd name="T0" fmla="*/ 52 w 57"/>
                <a:gd name="T1" fmla="*/ 86 h 131"/>
                <a:gd name="T2" fmla="*/ 48 w 57"/>
                <a:gd name="T3" fmla="*/ 35 h 131"/>
                <a:gd name="T4" fmla="*/ 9 w 57"/>
                <a:gd name="T5" fmla="*/ 2 h 131"/>
                <a:gd name="T6" fmla="*/ 9 w 57"/>
                <a:gd name="T7" fmla="*/ 2 h 131"/>
                <a:gd name="T8" fmla="*/ 0 w 57"/>
                <a:gd name="T9" fmla="*/ 0 h 131"/>
                <a:gd name="T10" fmla="*/ 0 w 57"/>
                <a:gd name="T11" fmla="*/ 23 h 131"/>
                <a:gd name="T12" fmla="*/ 2 w 57"/>
                <a:gd name="T13" fmla="*/ 23 h 131"/>
                <a:gd name="T14" fmla="*/ 28 w 57"/>
                <a:gd name="T15" fmla="*/ 45 h 131"/>
                <a:gd name="T16" fmla="*/ 31 w 57"/>
                <a:gd name="T17" fmla="*/ 79 h 131"/>
                <a:gd name="T18" fmla="*/ 9 w 57"/>
                <a:gd name="T19" fmla="*/ 105 h 131"/>
                <a:gd name="T20" fmla="*/ 0 w 57"/>
                <a:gd name="T21" fmla="*/ 109 h 131"/>
                <a:gd name="T22" fmla="*/ 0 w 57"/>
                <a:gd name="T23" fmla="*/ 131 h 131"/>
                <a:gd name="T24" fmla="*/ 19 w 57"/>
                <a:gd name="T25" fmla="*/ 125 h 131"/>
                <a:gd name="T26" fmla="*/ 52 w 57"/>
                <a:gd name="T27" fmla="*/ 86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" h="131">
                  <a:moveTo>
                    <a:pt x="52" y="86"/>
                  </a:moveTo>
                  <a:cubicBezTo>
                    <a:pt x="57" y="69"/>
                    <a:pt x="56" y="51"/>
                    <a:pt x="48" y="35"/>
                  </a:cubicBezTo>
                  <a:cubicBezTo>
                    <a:pt x="40" y="19"/>
                    <a:pt x="26" y="8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6" y="1"/>
                    <a:pt x="3" y="1"/>
                    <a:pt x="0" y="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" y="23"/>
                    <a:pt x="1" y="23"/>
                    <a:pt x="2" y="23"/>
                  </a:cubicBezTo>
                  <a:cubicBezTo>
                    <a:pt x="13" y="27"/>
                    <a:pt x="23" y="35"/>
                    <a:pt x="28" y="45"/>
                  </a:cubicBezTo>
                  <a:cubicBezTo>
                    <a:pt x="33" y="56"/>
                    <a:pt x="35" y="68"/>
                    <a:pt x="31" y="79"/>
                  </a:cubicBezTo>
                  <a:cubicBezTo>
                    <a:pt x="27" y="90"/>
                    <a:pt x="20" y="100"/>
                    <a:pt x="9" y="105"/>
                  </a:cubicBezTo>
                  <a:cubicBezTo>
                    <a:pt x="6" y="107"/>
                    <a:pt x="3" y="108"/>
                    <a:pt x="0" y="109"/>
                  </a:cubicBezTo>
                  <a:cubicBezTo>
                    <a:pt x="0" y="131"/>
                    <a:pt x="0" y="131"/>
                    <a:pt x="0" y="131"/>
                  </a:cubicBezTo>
                  <a:cubicBezTo>
                    <a:pt x="7" y="130"/>
                    <a:pt x="13" y="128"/>
                    <a:pt x="19" y="125"/>
                  </a:cubicBezTo>
                  <a:cubicBezTo>
                    <a:pt x="35" y="117"/>
                    <a:pt x="47" y="103"/>
                    <a:pt x="52" y="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70"/>
            </a:p>
          </p:txBody>
        </p:sp>
        <p:sp>
          <p:nvSpPr>
            <p:cNvPr id="69" name="Freeform 41"/>
            <p:cNvSpPr>
              <a:spLocks/>
            </p:cNvSpPr>
            <p:nvPr userDrawn="1"/>
          </p:nvSpPr>
          <p:spPr bwMode="auto">
            <a:xfrm>
              <a:off x="-446" y="2"/>
              <a:ext cx="294" cy="320"/>
            </a:xfrm>
            <a:custGeom>
              <a:avLst/>
              <a:gdLst>
                <a:gd name="T0" fmla="*/ 5 w 159"/>
                <a:gd name="T1" fmla="*/ 171 h 174"/>
                <a:gd name="T2" fmla="*/ 12 w 159"/>
                <a:gd name="T3" fmla="*/ 174 h 174"/>
                <a:gd name="T4" fmla="*/ 21 w 159"/>
                <a:gd name="T5" fmla="*/ 170 h 174"/>
                <a:gd name="T6" fmla="*/ 159 w 159"/>
                <a:gd name="T7" fmla="*/ 0 h 174"/>
                <a:gd name="T8" fmla="*/ 131 w 159"/>
                <a:gd name="T9" fmla="*/ 0 h 174"/>
                <a:gd name="T10" fmla="*/ 3 w 159"/>
                <a:gd name="T11" fmla="*/ 156 h 174"/>
                <a:gd name="T12" fmla="*/ 5 w 159"/>
                <a:gd name="T13" fmla="*/ 171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9" h="174">
                  <a:moveTo>
                    <a:pt x="5" y="171"/>
                  </a:moveTo>
                  <a:cubicBezTo>
                    <a:pt x="7" y="173"/>
                    <a:pt x="10" y="174"/>
                    <a:pt x="12" y="174"/>
                  </a:cubicBezTo>
                  <a:cubicBezTo>
                    <a:pt x="15" y="174"/>
                    <a:pt x="18" y="172"/>
                    <a:pt x="21" y="170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3" y="156"/>
                    <a:pt x="3" y="156"/>
                    <a:pt x="3" y="156"/>
                  </a:cubicBezTo>
                  <a:cubicBezTo>
                    <a:pt x="0" y="160"/>
                    <a:pt x="0" y="167"/>
                    <a:pt x="5" y="1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70"/>
            </a:p>
          </p:txBody>
        </p:sp>
        <p:sp>
          <p:nvSpPr>
            <p:cNvPr id="70" name="Freeform 42"/>
            <p:cNvSpPr>
              <a:spLocks/>
            </p:cNvSpPr>
            <p:nvPr userDrawn="1"/>
          </p:nvSpPr>
          <p:spPr bwMode="auto">
            <a:xfrm>
              <a:off x="-884" y="296"/>
              <a:ext cx="78" cy="92"/>
            </a:xfrm>
            <a:custGeom>
              <a:avLst/>
              <a:gdLst>
                <a:gd name="T0" fmla="*/ 38 w 42"/>
                <a:gd name="T1" fmla="*/ 5 h 50"/>
                <a:gd name="T2" fmla="*/ 23 w 42"/>
                <a:gd name="T3" fmla="*/ 4 h 50"/>
                <a:gd name="T4" fmla="*/ 0 w 42"/>
                <a:gd name="T5" fmla="*/ 22 h 50"/>
                <a:gd name="T6" fmla="*/ 0 w 42"/>
                <a:gd name="T7" fmla="*/ 50 h 50"/>
                <a:gd name="T8" fmla="*/ 37 w 42"/>
                <a:gd name="T9" fmla="*/ 21 h 50"/>
                <a:gd name="T10" fmla="*/ 38 w 42"/>
                <a:gd name="T11" fmla="*/ 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50">
                  <a:moveTo>
                    <a:pt x="38" y="5"/>
                  </a:moveTo>
                  <a:cubicBezTo>
                    <a:pt x="34" y="1"/>
                    <a:pt x="27" y="0"/>
                    <a:pt x="23" y="4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41" y="17"/>
                    <a:pt x="42" y="10"/>
                    <a:pt x="38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70"/>
            </a:p>
          </p:txBody>
        </p:sp>
        <p:sp>
          <p:nvSpPr>
            <p:cNvPr id="71" name="Freeform 43"/>
            <p:cNvSpPr>
              <a:spLocks/>
            </p:cNvSpPr>
            <p:nvPr userDrawn="1"/>
          </p:nvSpPr>
          <p:spPr bwMode="auto">
            <a:xfrm>
              <a:off x="-884" y="796"/>
              <a:ext cx="142" cy="131"/>
            </a:xfrm>
            <a:custGeom>
              <a:avLst/>
              <a:gdLst>
                <a:gd name="T0" fmla="*/ 68 w 77"/>
                <a:gd name="T1" fmla="*/ 23 h 71"/>
                <a:gd name="T2" fmla="*/ 75 w 77"/>
                <a:gd name="T3" fmla="*/ 9 h 71"/>
                <a:gd name="T4" fmla="*/ 60 w 77"/>
                <a:gd name="T5" fmla="*/ 3 h 71"/>
                <a:gd name="T6" fmla="*/ 0 w 77"/>
                <a:gd name="T7" fmla="*/ 41 h 71"/>
                <a:gd name="T8" fmla="*/ 0 w 77"/>
                <a:gd name="T9" fmla="*/ 71 h 71"/>
                <a:gd name="T10" fmla="*/ 68 w 77"/>
                <a:gd name="T11" fmla="*/ 23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71">
                  <a:moveTo>
                    <a:pt x="68" y="23"/>
                  </a:moveTo>
                  <a:cubicBezTo>
                    <a:pt x="74" y="21"/>
                    <a:pt x="77" y="14"/>
                    <a:pt x="75" y="9"/>
                  </a:cubicBezTo>
                  <a:cubicBezTo>
                    <a:pt x="72" y="3"/>
                    <a:pt x="66" y="0"/>
                    <a:pt x="60" y="3"/>
                  </a:cubicBezTo>
                  <a:cubicBezTo>
                    <a:pt x="59" y="3"/>
                    <a:pt x="30" y="15"/>
                    <a:pt x="0" y="4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30" y="39"/>
                    <a:pt x="65" y="24"/>
                    <a:pt x="68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70"/>
            </a:p>
          </p:txBody>
        </p:sp>
        <p:sp>
          <p:nvSpPr>
            <p:cNvPr id="72" name="Freeform 44"/>
            <p:cNvSpPr>
              <a:spLocks/>
            </p:cNvSpPr>
            <p:nvPr userDrawn="1"/>
          </p:nvSpPr>
          <p:spPr bwMode="auto">
            <a:xfrm>
              <a:off x="-636" y="2"/>
              <a:ext cx="159" cy="518"/>
            </a:xfrm>
            <a:custGeom>
              <a:avLst/>
              <a:gdLst>
                <a:gd name="T0" fmla="*/ 9 w 86"/>
                <a:gd name="T1" fmla="*/ 281 h 282"/>
                <a:gd name="T2" fmla="*/ 12 w 86"/>
                <a:gd name="T3" fmla="*/ 282 h 282"/>
                <a:gd name="T4" fmla="*/ 23 w 86"/>
                <a:gd name="T5" fmla="*/ 273 h 282"/>
                <a:gd name="T6" fmla="*/ 86 w 86"/>
                <a:gd name="T7" fmla="*/ 0 h 282"/>
                <a:gd name="T8" fmla="*/ 64 w 86"/>
                <a:gd name="T9" fmla="*/ 0 h 282"/>
                <a:gd name="T10" fmla="*/ 1 w 86"/>
                <a:gd name="T11" fmla="*/ 268 h 282"/>
                <a:gd name="T12" fmla="*/ 9 w 86"/>
                <a:gd name="T13" fmla="*/ 28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282">
                  <a:moveTo>
                    <a:pt x="9" y="281"/>
                  </a:moveTo>
                  <a:cubicBezTo>
                    <a:pt x="10" y="281"/>
                    <a:pt x="11" y="282"/>
                    <a:pt x="12" y="282"/>
                  </a:cubicBezTo>
                  <a:cubicBezTo>
                    <a:pt x="17" y="282"/>
                    <a:pt x="22" y="278"/>
                    <a:pt x="23" y="273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1" y="268"/>
                    <a:pt x="1" y="268"/>
                    <a:pt x="1" y="268"/>
                  </a:cubicBezTo>
                  <a:cubicBezTo>
                    <a:pt x="0" y="274"/>
                    <a:pt x="4" y="280"/>
                    <a:pt x="9" y="28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70"/>
            </a:p>
          </p:txBody>
        </p:sp>
        <p:sp>
          <p:nvSpPr>
            <p:cNvPr id="73" name="Freeform 45"/>
            <p:cNvSpPr>
              <a:spLocks/>
            </p:cNvSpPr>
            <p:nvPr userDrawn="1"/>
          </p:nvSpPr>
          <p:spPr bwMode="auto">
            <a:xfrm>
              <a:off x="-884" y="2386"/>
              <a:ext cx="562" cy="178"/>
            </a:xfrm>
            <a:custGeom>
              <a:avLst/>
              <a:gdLst>
                <a:gd name="T0" fmla="*/ 160 w 304"/>
                <a:gd name="T1" fmla="*/ 97 h 97"/>
                <a:gd name="T2" fmla="*/ 168 w 304"/>
                <a:gd name="T3" fmla="*/ 97 h 97"/>
                <a:gd name="T4" fmla="*/ 300 w 304"/>
                <a:gd name="T5" fmla="*/ 32 h 97"/>
                <a:gd name="T6" fmla="*/ 299 w 304"/>
                <a:gd name="T7" fmla="*/ 17 h 97"/>
                <a:gd name="T8" fmla="*/ 283 w 304"/>
                <a:gd name="T9" fmla="*/ 18 h 97"/>
                <a:gd name="T10" fmla="*/ 167 w 304"/>
                <a:gd name="T11" fmla="*/ 75 h 97"/>
                <a:gd name="T12" fmla="*/ 35 w 304"/>
                <a:gd name="T13" fmla="*/ 33 h 97"/>
                <a:gd name="T14" fmla="*/ 0 w 304"/>
                <a:gd name="T15" fmla="*/ 0 h 97"/>
                <a:gd name="T16" fmla="*/ 0 w 304"/>
                <a:gd name="T17" fmla="*/ 32 h 97"/>
                <a:gd name="T18" fmla="*/ 22 w 304"/>
                <a:gd name="T19" fmla="*/ 50 h 97"/>
                <a:gd name="T20" fmla="*/ 160 w 304"/>
                <a:gd name="T21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4" h="97">
                  <a:moveTo>
                    <a:pt x="160" y="97"/>
                  </a:moveTo>
                  <a:cubicBezTo>
                    <a:pt x="163" y="97"/>
                    <a:pt x="166" y="97"/>
                    <a:pt x="168" y="97"/>
                  </a:cubicBezTo>
                  <a:cubicBezTo>
                    <a:pt x="219" y="95"/>
                    <a:pt x="267" y="71"/>
                    <a:pt x="300" y="32"/>
                  </a:cubicBezTo>
                  <a:cubicBezTo>
                    <a:pt x="304" y="28"/>
                    <a:pt x="303" y="21"/>
                    <a:pt x="299" y="17"/>
                  </a:cubicBezTo>
                  <a:cubicBezTo>
                    <a:pt x="294" y="13"/>
                    <a:pt x="287" y="13"/>
                    <a:pt x="283" y="18"/>
                  </a:cubicBezTo>
                  <a:cubicBezTo>
                    <a:pt x="254" y="52"/>
                    <a:pt x="212" y="73"/>
                    <a:pt x="167" y="75"/>
                  </a:cubicBezTo>
                  <a:cubicBezTo>
                    <a:pt x="124" y="77"/>
                    <a:pt x="74" y="61"/>
                    <a:pt x="35" y="33"/>
                  </a:cubicBezTo>
                  <a:cubicBezTo>
                    <a:pt x="21" y="23"/>
                    <a:pt x="10" y="12"/>
                    <a:pt x="0" y="0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7" y="39"/>
                    <a:pt x="14" y="45"/>
                    <a:pt x="22" y="50"/>
                  </a:cubicBezTo>
                  <a:cubicBezTo>
                    <a:pt x="62" y="80"/>
                    <a:pt x="114" y="97"/>
                    <a:pt x="160" y="9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70"/>
            </a:p>
          </p:txBody>
        </p:sp>
        <p:sp>
          <p:nvSpPr>
            <p:cNvPr id="74" name="Freeform 46"/>
            <p:cNvSpPr>
              <a:spLocks/>
            </p:cNvSpPr>
            <p:nvPr userDrawn="1"/>
          </p:nvSpPr>
          <p:spPr bwMode="auto">
            <a:xfrm>
              <a:off x="-884" y="1500"/>
              <a:ext cx="172" cy="188"/>
            </a:xfrm>
            <a:custGeom>
              <a:avLst/>
              <a:gdLst>
                <a:gd name="T0" fmla="*/ 65 w 93"/>
                <a:gd name="T1" fmla="*/ 89 h 102"/>
                <a:gd name="T2" fmla="*/ 74 w 93"/>
                <a:gd name="T3" fmla="*/ 102 h 102"/>
                <a:gd name="T4" fmla="*/ 76 w 93"/>
                <a:gd name="T5" fmla="*/ 102 h 102"/>
                <a:gd name="T6" fmla="*/ 87 w 93"/>
                <a:gd name="T7" fmla="*/ 92 h 102"/>
                <a:gd name="T8" fmla="*/ 23 w 93"/>
                <a:gd name="T9" fmla="*/ 7 h 102"/>
                <a:gd name="T10" fmla="*/ 0 w 93"/>
                <a:gd name="T11" fmla="*/ 0 h 102"/>
                <a:gd name="T12" fmla="*/ 0 w 93"/>
                <a:gd name="T13" fmla="*/ 24 h 102"/>
                <a:gd name="T14" fmla="*/ 20 w 93"/>
                <a:gd name="T15" fmla="*/ 29 h 102"/>
                <a:gd name="T16" fmla="*/ 65 w 93"/>
                <a:gd name="T17" fmla="*/ 89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" h="102">
                  <a:moveTo>
                    <a:pt x="65" y="89"/>
                  </a:moveTo>
                  <a:cubicBezTo>
                    <a:pt x="64" y="95"/>
                    <a:pt x="68" y="101"/>
                    <a:pt x="74" y="102"/>
                  </a:cubicBezTo>
                  <a:cubicBezTo>
                    <a:pt x="75" y="102"/>
                    <a:pt x="75" y="102"/>
                    <a:pt x="76" y="102"/>
                  </a:cubicBezTo>
                  <a:cubicBezTo>
                    <a:pt x="81" y="102"/>
                    <a:pt x="86" y="98"/>
                    <a:pt x="87" y="92"/>
                  </a:cubicBezTo>
                  <a:cubicBezTo>
                    <a:pt x="93" y="51"/>
                    <a:pt x="64" y="13"/>
                    <a:pt x="23" y="7"/>
                  </a:cubicBezTo>
                  <a:cubicBezTo>
                    <a:pt x="16" y="6"/>
                    <a:pt x="8" y="3"/>
                    <a:pt x="0" y="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7" y="26"/>
                    <a:pt x="14" y="28"/>
                    <a:pt x="20" y="29"/>
                  </a:cubicBezTo>
                  <a:cubicBezTo>
                    <a:pt x="49" y="33"/>
                    <a:pt x="69" y="60"/>
                    <a:pt x="65" y="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70"/>
            </a:p>
          </p:txBody>
        </p:sp>
        <p:sp>
          <p:nvSpPr>
            <p:cNvPr id="75" name="Freeform 47"/>
            <p:cNvSpPr>
              <a:spLocks/>
            </p:cNvSpPr>
            <p:nvPr userDrawn="1"/>
          </p:nvSpPr>
          <p:spPr bwMode="auto">
            <a:xfrm>
              <a:off x="-847" y="2"/>
              <a:ext cx="181" cy="430"/>
            </a:xfrm>
            <a:custGeom>
              <a:avLst/>
              <a:gdLst>
                <a:gd name="T0" fmla="*/ 31 w 98"/>
                <a:gd name="T1" fmla="*/ 114 h 234"/>
                <a:gd name="T2" fmla="*/ 50 w 98"/>
                <a:gd name="T3" fmla="*/ 217 h 234"/>
                <a:gd name="T4" fmla="*/ 53 w 98"/>
                <a:gd name="T5" fmla="*/ 232 h 234"/>
                <a:gd name="T6" fmla="*/ 59 w 98"/>
                <a:gd name="T7" fmla="*/ 234 h 234"/>
                <a:gd name="T8" fmla="*/ 68 w 98"/>
                <a:gd name="T9" fmla="*/ 229 h 234"/>
                <a:gd name="T10" fmla="*/ 44 w 98"/>
                <a:gd name="T11" fmla="*/ 95 h 234"/>
                <a:gd name="T12" fmla="*/ 23 w 98"/>
                <a:gd name="T13" fmla="*/ 40 h 234"/>
                <a:gd name="T14" fmla="*/ 30 w 98"/>
                <a:gd name="T15" fmla="*/ 0 h 234"/>
                <a:gd name="T16" fmla="*/ 7 w 98"/>
                <a:gd name="T17" fmla="*/ 0 h 234"/>
                <a:gd name="T18" fmla="*/ 1 w 98"/>
                <a:gd name="T19" fmla="*/ 39 h 234"/>
                <a:gd name="T20" fmla="*/ 31 w 98"/>
                <a:gd name="T21" fmla="*/ 11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8" h="234">
                  <a:moveTo>
                    <a:pt x="31" y="114"/>
                  </a:moveTo>
                  <a:cubicBezTo>
                    <a:pt x="65" y="137"/>
                    <a:pt x="73" y="183"/>
                    <a:pt x="50" y="217"/>
                  </a:cubicBezTo>
                  <a:cubicBezTo>
                    <a:pt x="46" y="222"/>
                    <a:pt x="48" y="229"/>
                    <a:pt x="53" y="232"/>
                  </a:cubicBezTo>
                  <a:cubicBezTo>
                    <a:pt x="54" y="233"/>
                    <a:pt x="57" y="234"/>
                    <a:pt x="59" y="234"/>
                  </a:cubicBezTo>
                  <a:cubicBezTo>
                    <a:pt x="62" y="234"/>
                    <a:pt x="66" y="232"/>
                    <a:pt x="68" y="229"/>
                  </a:cubicBezTo>
                  <a:cubicBezTo>
                    <a:pt x="98" y="186"/>
                    <a:pt x="87" y="126"/>
                    <a:pt x="44" y="95"/>
                  </a:cubicBezTo>
                  <a:cubicBezTo>
                    <a:pt x="25" y="82"/>
                    <a:pt x="22" y="55"/>
                    <a:pt x="23" y="40"/>
                  </a:cubicBezTo>
                  <a:cubicBezTo>
                    <a:pt x="23" y="27"/>
                    <a:pt x="26" y="13"/>
                    <a:pt x="3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13"/>
                    <a:pt x="1" y="26"/>
                    <a:pt x="1" y="39"/>
                  </a:cubicBezTo>
                  <a:cubicBezTo>
                    <a:pt x="0" y="73"/>
                    <a:pt x="11" y="99"/>
                    <a:pt x="31" y="1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70"/>
            </a:p>
          </p:txBody>
        </p:sp>
        <p:sp>
          <p:nvSpPr>
            <p:cNvPr id="76" name="Freeform 48"/>
            <p:cNvSpPr>
              <a:spLocks/>
            </p:cNvSpPr>
            <p:nvPr userDrawn="1"/>
          </p:nvSpPr>
          <p:spPr bwMode="auto">
            <a:xfrm>
              <a:off x="-718" y="2"/>
              <a:ext cx="102" cy="119"/>
            </a:xfrm>
            <a:custGeom>
              <a:avLst/>
              <a:gdLst>
                <a:gd name="T0" fmla="*/ 8 w 55"/>
                <a:gd name="T1" fmla="*/ 64 h 65"/>
                <a:gd name="T2" fmla="*/ 13 w 55"/>
                <a:gd name="T3" fmla="*/ 65 h 65"/>
                <a:gd name="T4" fmla="*/ 23 w 55"/>
                <a:gd name="T5" fmla="*/ 59 h 65"/>
                <a:gd name="T6" fmla="*/ 55 w 55"/>
                <a:gd name="T7" fmla="*/ 0 h 65"/>
                <a:gd name="T8" fmla="*/ 29 w 55"/>
                <a:gd name="T9" fmla="*/ 0 h 65"/>
                <a:gd name="T10" fmla="*/ 3 w 55"/>
                <a:gd name="T11" fmla="*/ 49 h 65"/>
                <a:gd name="T12" fmla="*/ 8 w 55"/>
                <a:gd name="T13" fmla="*/ 64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" h="65">
                  <a:moveTo>
                    <a:pt x="8" y="64"/>
                  </a:moveTo>
                  <a:cubicBezTo>
                    <a:pt x="10" y="64"/>
                    <a:pt x="11" y="65"/>
                    <a:pt x="13" y="65"/>
                  </a:cubicBezTo>
                  <a:cubicBezTo>
                    <a:pt x="17" y="65"/>
                    <a:pt x="21" y="63"/>
                    <a:pt x="23" y="59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0" y="54"/>
                    <a:pt x="2" y="61"/>
                    <a:pt x="8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70"/>
            </a:p>
          </p:txBody>
        </p:sp>
        <p:sp>
          <p:nvSpPr>
            <p:cNvPr id="77" name="Freeform 49"/>
            <p:cNvSpPr>
              <a:spLocks/>
            </p:cNvSpPr>
            <p:nvPr userDrawn="1"/>
          </p:nvSpPr>
          <p:spPr bwMode="auto">
            <a:xfrm>
              <a:off x="-884" y="1789"/>
              <a:ext cx="144" cy="86"/>
            </a:xfrm>
            <a:custGeom>
              <a:avLst/>
              <a:gdLst>
                <a:gd name="T0" fmla="*/ 76 w 78"/>
                <a:gd name="T1" fmla="*/ 8 h 47"/>
                <a:gd name="T2" fmla="*/ 61 w 78"/>
                <a:gd name="T3" fmla="*/ 2 h 47"/>
                <a:gd name="T4" fmla="*/ 0 w 78"/>
                <a:gd name="T5" fmla="*/ 24 h 47"/>
                <a:gd name="T6" fmla="*/ 0 w 78"/>
                <a:gd name="T7" fmla="*/ 47 h 47"/>
                <a:gd name="T8" fmla="*/ 69 w 78"/>
                <a:gd name="T9" fmla="*/ 23 h 47"/>
                <a:gd name="T10" fmla="*/ 76 w 78"/>
                <a:gd name="T11" fmla="*/ 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47">
                  <a:moveTo>
                    <a:pt x="76" y="8"/>
                  </a:moveTo>
                  <a:cubicBezTo>
                    <a:pt x="74" y="3"/>
                    <a:pt x="67" y="0"/>
                    <a:pt x="61" y="2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69" y="23"/>
                    <a:pt x="69" y="23"/>
                    <a:pt x="69" y="23"/>
                  </a:cubicBezTo>
                  <a:cubicBezTo>
                    <a:pt x="75" y="21"/>
                    <a:pt x="78" y="14"/>
                    <a:pt x="7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70"/>
            </a:p>
          </p:txBody>
        </p:sp>
        <p:sp>
          <p:nvSpPr>
            <p:cNvPr id="78" name="Freeform 50"/>
            <p:cNvSpPr>
              <a:spLocks/>
            </p:cNvSpPr>
            <p:nvPr userDrawn="1"/>
          </p:nvSpPr>
          <p:spPr bwMode="auto">
            <a:xfrm>
              <a:off x="-884" y="1916"/>
              <a:ext cx="124" cy="187"/>
            </a:xfrm>
            <a:custGeom>
              <a:avLst/>
              <a:gdLst>
                <a:gd name="T0" fmla="*/ 66 w 67"/>
                <a:gd name="T1" fmla="*/ 35 h 102"/>
                <a:gd name="T2" fmla="*/ 60 w 67"/>
                <a:gd name="T3" fmla="*/ 27 h 102"/>
                <a:gd name="T4" fmla="*/ 0 w 67"/>
                <a:gd name="T5" fmla="*/ 0 h 102"/>
                <a:gd name="T6" fmla="*/ 0 w 67"/>
                <a:gd name="T7" fmla="*/ 24 h 102"/>
                <a:gd name="T8" fmla="*/ 35 w 67"/>
                <a:gd name="T9" fmla="*/ 40 h 102"/>
                <a:gd name="T10" fmla="*/ 0 w 67"/>
                <a:gd name="T11" fmla="*/ 72 h 102"/>
                <a:gd name="T12" fmla="*/ 0 w 67"/>
                <a:gd name="T13" fmla="*/ 102 h 102"/>
                <a:gd name="T14" fmla="*/ 63 w 67"/>
                <a:gd name="T15" fmla="*/ 45 h 102"/>
                <a:gd name="T16" fmla="*/ 66 w 67"/>
                <a:gd name="T17" fmla="*/ 3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102">
                  <a:moveTo>
                    <a:pt x="66" y="35"/>
                  </a:moveTo>
                  <a:cubicBezTo>
                    <a:pt x="66" y="32"/>
                    <a:pt x="63" y="29"/>
                    <a:pt x="60" y="2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35" y="40"/>
                    <a:pt x="35" y="40"/>
                    <a:pt x="35" y="40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63" y="45"/>
                    <a:pt x="63" y="45"/>
                    <a:pt x="63" y="45"/>
                  </a:cubicBezTo>
                  <a:cubicBezTo>
                    <a:pt x="66" y="43"/>
                    <a:pt x="67" y="39"/>
                    <a:pt x="66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70"/>
            </a:p>
          </p:txBody>
        </p:sp>
        <p:sp>
          <p:nvSpPr>
            <p:cNvPr id="79" name="Freeform 12"/>
            <p:cNvSpPr>
              <a:spLocks/>
            </p:cNvSpPr>
            <p:nvPr userDrawn="1"/>
          </p:nvSpPr>
          <p:spPr bwMode="auto">
            <a:xfrm rot="8471255">
              <a:off x="-752" y="4768"/>
              <a:ext cx="296" cy="112"/>
            </a:xfrm>
            <a:custGeom>
              <a:avLst/>
              <a:gdLst>
                <a:gd name="T0" fmla="*/ 140 w 160"/>
                <a:gd name="T1" fmla="*/ 4 h 61"/>
                <a:gd name="T2" fmla="*/ 13 w 160"/>
                <a:gd name="T3" fmla="*/ 37 h 61"/>
                <a:gd name="T4" fmla="*/ 1 w 160"/>
                <a:gd name="T5" fmla="*/ 46 h 61"/>
                <a:gd name="T6" fmla="*/ 10 w 160"/>
                <a:gd name="T7" fmla="*/ 59 h 61"/>
                <a:gd name="T8" fmla="*/ 43 w 160"/>
                <a:gd name="T9" fmla="*/ 61 h 61"/>
                <a:gd name="T10" fmla="*/ 155 w 160"/>
                <a:gd name="T11" fmla="*/ 20 h 61"/>
                <a:gd name="T12" fmla="*/ 156 w 160"/>
                <a:gd name="T13" fmla="*/ 4 h 61"/>
                <a:gd name="T14" fmla="*/ 140 w 160"/>
                <a:gd name="T15" fmla="*/ 4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61">
                  <a:moveTo>
                    <a:pt x="140" y="4"/>
                  </a:moveTo>
                  <a:cubicBezTo>
                    <a:pt x="109" y="33"/>
                    <a:pt x="66" y="44"/>
                    <a:pt x="13" y="37"/>
                  </a:cubicBezTo>
                  <a:cubicBezTo>
                    <a:pt x="7" y="36"/>
                    <a:pt x="1" y="40"/>
                    <a:pt x="1" y="46"/>
                  </a:cubicBezTo>
                  <a:cubicBezTo>
                    <a:pt x="0" y="52"/>
                    <a:pt x="4" y="58"/>
                    <a:pt x="10" y="59"/>
                  </a:cubicBezTo>
                  <a:cubicBezTo>
                    <a:pt x="22" y="60"/>
                    <a:pt x="32" y="61"/>
                    <a:pt x="43" y="61"/>
                  </a:cubicBezTo>
                  <a:cubicBezTo>
                    <a:pt x="88" y="61"/>
                    <a:pt x="126" y="47"/>
                    <a:pt x="155" y="20"/>
                  </a:cubicBezTo>
                  <a:cubicBezTo>
                    <a:pt x="160" y="16"/>
                    <a:pt x="160" y="9"/>
                    <a:pt x="156" y="4"/>
                  </a:cubicBezTo>
                  <a:cubicBezTo>
                    <a:pt x="152" y="0"/>
                    <a:pt x="145" y="0"/>
                    <a:pt x="14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70"/>
            </a:p>
          </p:txBody>
        </p:sp>
        <p:sp>
          <p:nvSpPr>
            <p:cNvPr id="80" name="Freeform 20"/>
            <p:cNvSpPr>
              <a:spLocks/>
            </p:cNvSpPr>
            <p:nvPr userDrawn="1"/>
          </p:nvSpPr>
          <p:spPr bwMode="auto">
            <a:xfrm rot="21333410">
              <a:off x="-852" y="4527"/>
              <a:ext cx="514" cy="196"/>
            </a:xfrm>
            <a:custGeom>
              <a:avLst/>
              <a:gdLst>
                <a:gd name="T0" fmla="*/ 274 w 278"/>
                <a:gd name="T1" fmla="*/ 84 h 107"/>
                <a:gd name="T2" fmla="*/ 273 w 278"/>
                <a:gd name="T3" fmla="*/ 68 h 107"/>
                <a:gd name="T4" fmla="*/ 4 w 278"/>
                <a:gd name="T5" fmla="*/ 89 h 107"/>
                <a:gd name="T6" fmla="*/ 6 w 278"/>
                <a:gd name="T7" fmla="*/ 104 h 107"/>
                <a:gd name="T8" fmla="*/ 13 w 278"/>
                <a:gd name="T9" fmla="*/ 107 h 107"/>
                <a:gd name="T10" fmla="*/ 21 w 278"/>
                <a:gd name="T11" fmla="*/ 103 h 107"/>
                <a:gd name="T12" fmla="*/ 259 w 278"/>
                <a:gd name="T13" fmla="*/ 85 h 107"/>
                <a:gd name="T14" fmla="*/ 274 w 278"/>
                <a:gd name="T15" fmla="*/ 8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8" h="107">
                  <a:moveTo>
                    <a:pt x="274" y="84"/>
                  </a:moveTo>
                  <a:cubicBezTo>
                    <a:pt x="278" y="79"/>
                    <a:pt x="278" y="72"/>
                    <a:pt x="273" y="68"/>
                  </a:cubicBezTo>
                  <a:cubicBezTo>
                    <a:pt x="193" y="0"/>
                    <a:pt x="73" y="9"/>
                    <a:pt x="4" y="89"/>
                  </a:cubicBezTo>
                  <a:cubicBezTo>
                    <a:pt x="0" y="93"/>
                    <a:pt x="1" y="100"/>
                    <a:pt x="6" y="104"/>
                  </a:cubicBezTo>
                  <a:cubicBezTo>
                    <a:pt x="8" y="106"/>
                    <a:pt x="10" y="107"/>
                    <a:pt x="13" y="107"/>
                  </a:cubicBezTo>
                  <a:cubicBezTo>
                    <a:pt x="16" y="107"/>
                    <a:pt x="19" y="106"/>
                    <a:pt x="21" y="103"/>
                  </a:cubicBezTo>
                  <a:cubicBezTo>
                    <a:pt x="82" y="33"/>
                    <a:pt x="188" y="25"/>
                    <a:pt x="259" y="85"/>
                  </a:cubicBezTo>
                  <a:cubicBezTo>
                    <a:pt x="263" y="89"/>
                    <a:pt x="270" y="88"/>
                    <a:pt x="274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70"/>
            </a:p>
          </p:txBody>
        </p:sp>
        <p:sp>
          <p:nvSpPr>
            <p:cNvPr id="81" name="Freeform 47"/>
            <p:cNvSpPr>
              <a:spLocks/>
            </p:cNvSpPr>
            <p:nvPr userDrawn="1"/>
          </p:nvSpPr>
          <p:spPr bwMode="auto">
            <a:xfrm rot="10800000">
              <a:off x="-235" y="4605"/>
              <a:ext cx="181" cy="430"/>
            </a:xfrm>
            <a:custGeom>
              <a:avLst/>
              <a:gdLst>
                <a:gd name="T0" fmla="*/ 31 w 98"/>
                <a:gd name="T1" fmla="*/ 114 h 234"/>
                <a:gd name="T2" fmla="*/ 50 w 98"/>
                <a:gd name="T3" fmla="*/ 217 h 234"/>
                <a:gd name="T4" fmla="*/ 53 w 98"/>
                <a:gd name="T5" fmla="*/ 232 h 234"/>
                <a:gd name="T6" fmla="*/ 59 w 98"/>
                <a:gd name="T7" fmla="*/ 234 h 234"/>
                <a:gd name="T8" fmla="*/ 68 w 98"/>
                <a:gd name="T9" fmla="*/ 229 h 234"/>
                <a:gd name="T10" fmla="*/ 44 w 98"/>
                <a:gd name="T11" fmla="*/ 95 h 234"/>
                <a:gd name="T12" fmla="*/ 23 w 98"/>
                <a:gd name="T13" fmla="*/ 40 h 234"/>
                <a:gd name="T14" fmla="*/ 30 w 98"/>
                <a:gd name="T15" fmla="*/ 0 h 234"/>
                <a:gd name="T16" fmla="*/ 7 w 98"/>
                <a:gd name="T17" fmla="*/ 0 h 234"/>
                <a:gd name="T18" fmla="*/ 1 w 98"/>
                <a:gd name="T19" fmla="*/ 39 h 234"/>
                <a:gd name="T20" fmla="*/ 31 w 98"/>
                <a:gd name="T21" fmla="*/ 11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8" h="234">
                  <a:moveTo>
                    <a:pt x="31" y="114"/>
                  </a:moveTo>
                  <a:cubicBezTo>
                    <a:pt x="65" y="137"/>
                    <a:pt x="73" y="183"/>
                    <a:pt x="50" y="217"/>
                  </a:cubicBezTo>
                  <a:cubicBezTo>
                    <a:pt x="46" y="222"/>
                    <a:pt x="48" y="229"/>
                    <a:pt x="53" y="232"/>
                  </a:cubicBezTo>
                  <a:cubicBezTo>
                    <a:pt x="54" y="233"/>
                    <a:pt x="57" y="234"/>
                    <a:pt x="59" y="234"/>
                  </a:cubicBezTo>
                  <a:cubicBezTo>
                    <a:pt x="62" y="234"/>
                    <a:pt x="66" y="232"/>
                    <a:pt x="68" y="229"/>
                  </a:cubicBezTo>
                  <a:cubicBezTo>
                    <a:pt x="98" y="186"/>
                    <a:pt x="87" y="126"/>
                    <a:pt x="44" y="95"/>
                  </a:cubicBezTo>
                  <a:cubicBezTo>
                    <a:pt x="25" y="82"/>
                    <a:pt x="22" y="55"/>
                    <a:pt x="23" y="40"/>
                  </a:cubicBezTo>
                  <a:cubicBezTo>
                    <a:pt x="23" y="27"/>
                    <a:pt x="26" y="13"/>
                    <a:pt x="3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13"/>
                    <a:pt x="1" y="26"/>
                    <a:pt x="1" y="39"/>
                  </a:cubicBezTo>
                  <a:cubicBezTo>
                    <a:pt x="0" y="73"/>
                    <a:pt x="11" y="99"/>
                    <a:pt x="31" y="1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70"/>
            </a:p>
          </p:txBody>
        </p:sp>
        <p:sp>
          <p:nvSpPr>
            <p:cNvPr id="82" name="Freeform 13"/>
            <p:cNvSpPr>
              <a:spLocks/>
            </p:cNvSpPr>
            <p:nvPr userDrawn="1"/>
          </p:nvSpPr>
          <p:spPr bwMode="auto">
            <a:xfrm rot="8757802">
              <a:off x="-350" y="4374"/>
              <a:ext cx="289" cy="149"/>
            </a:xfrm>
            <a:custGeom>
              <a:avLst/>
              <a:gdLst>
                <a:gd name="T0" fmla="*/ 109 w 156"/>
                <a:gd name="T1" fmla="*/ 80 h 81"/>
                <a:gd name="T2" fmla="*/ 114 w 156"/>
                <a:gd name="T3" fmla="*/ 81 h 81"/>
                <a:gd name="T4" fmla="*/ 117 w 156"/>
                <a:gd name="T5" fmla="*/ 81 h 81"/>
                <a:gd name="T6" fmla="*/ 124 w 156"/>
                <a:gd name="T7" fmla="*/ 75 h 81"/>
                <a:gd name="T8" fmla="*/ 153 w 156"/>
                <a:gd name="T9" fmla="*/ 20 h 81"/>
                <a:gd name="T10" fmla="*/ 149 w 156"/>
                <a:gd name="T11" fmla="*/ 5 h 81"/>
                <a:gd name="T12" fmla="*/ 134 w 156"/>
                <a:gd name="T13" fmla="*/ 9 h 81"/>
                <a:gd name="T14" fmla="*/ 110 w 156"/>
                <a:gd name="T15" fmla="*/ 55 h 81"/>
                <a:gd name="T16" fmla="*/ 18 w 156"/>
                <a:gd name="T17" fmla="*/ 3 h 81"/>
                <a:gd name="T18" fmla="*/ 3 w 156"/>
                <a:gd name="T19" fmla="*/ 8 h 81"/>
                <a:gd name="T20" fmla="*/ 7 w 156"/>
                <a:gd name="T21" fmla="*/ 23 h 81"/>
                <a:gd name="T22" fmla="*/ 109 w 156"/>
                <a:gd name="T23" fmla="*/ 8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6" h="81">
                  <a:moveTo>
                    <a:pt x="109" y="80"/>
                  </a:moveTo>
                  <a:cubicBezTo>
                    <a:pt x="110" y="81"/>
                    <a:pt x="112" y="81"/>
                    <a:pt x="114" y="81"/>
                  </a:cubicBezTo>
                  <a:cubicBezTo>
                    <a:pt x="115" y="81"/>
                    <a:pt x="116" y="81"/>
                    <a:pt x="117" y="81"/>
                  </a:cubicBezTo>
                  <a:cubicBezTo>
                    <a:pt x="120" y="80"/>
                    <a:pt x="122" y="78"/>
                    <a:pt x="124" y="75"/>
                  </a:cubicBezTo>
                  <a:cubicBezTo>
                    <a:pt x="153" y="20"/>
                    <a:pt x="153" y="20"/>
                    <a:pt x="153" y="20"/>
                  </a:cubicBezTo>
                  <a:cubicBezTo>
                    <a:pt x="156" y="14"/>
                    <a:pt x="154" y="8"/>
                    <a:pt x="149" y="5"/>
                  </a:cubicBezTo>
                  <a:cubicBezTo>
                    <a:pt x="143" y="2"/>
                    <a:pt x="136" y="4"/>
                    <a:pt x="134" y="9"/>
                  </a:cubicBezTo>
                  <a:cubicBezTo>
                    <a:pt x="110" y="55"/>
                    <a:pt x="110" y="55"/>
                    <a:pt x="110" y="55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3" y="0"/>
                    <a:pt x="6" y="2"/>
                    <a:pt x="3" y="8"/>
                  </a:cubicBezTo>
                  <a:cubicBezTo>
                    <a:pt x="0" y="13"/>
                    <a:pt x="2" y="20"/>
                    <a:pt x="7" y="23"/>
                  </a:cubicBezTo>
                  <a:lnTo>
                    <a:pt x="109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70"/>
            </a:p>
          </p:txBody>
        </p:sp>
        <p:sp>
          <p:nvSpPr>
            <p:cNvPr id="83" name="Freeform 8"/>
            <p:cNvSpPr>
              <a:spLocks/>
            </p:cNvSpPr>
            <p:nvPr userDrawn="1"/>
          </p:nvSpPr>
          <p:spPr bwMode="auto">
            <a:xfrm rot="14920374">
              <a:off x="-433" y="4820"/>
              <a:ext cx="163" cy="147"/>
            </a:xfrm>
            <a:custGeom>
              <a:avLst/>
              <a:gdLst>
                <a:gd name="T0" fmla="*/ 4 w 88"/>
                <a:gd name="T1" fmla="*/ 76 h 80"/>
                <a:gd name="T2" fmla="*/ 12 w 88"/>
                <a:gd name="T3" fmla="*/ 80 h 80"/>
                <a:gd name="T4" fmla="*/ 20 w 88"/>
                <a:gd name="T5" fmla="*/ 77 h 80"/>
                <a:gd name="T6" fmla="*/ 83 w 88"/>
                <a:gd name="T7" fmla="*/ 21 h 80"/>
                <a:gd name="T8" fmla="*/ 84 w 88"/>
                <a:gd name="T9" fmla="*/ 5 h 80"/>
                <a:gd name="T10" fmla="*/ 68 w 88"/>
                <a:gd name="T11" fmla="*/ 4 h 80"/>
                <a:gd name="T12" fmla="*/ 5 w 88"/>
                <a:gd name="T13" fmla="*/ 60 h 80"/>
                <a:gd name="T14" fmla="*/ 4 w 88"/>
                <a:gd name="T15" fmla="*/ 76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80">
                  <a:moveTo>
                    <a:pt x="4" y="76"/>
                  </a:moveTo>
                  <a:cubicBezTo>
                    <a:pt x="6" y="78"/>
                    <a:pt x="9" y="80"/>
                    <a:pt x="12" y="80"/>
                  </a:cubicBezTo>
                  <a:cubicBezTo>
                    <a:pt x="15" y="80"/>
                    <a:pt x="17" y="79"/>
                    <a:pt x="20" y="77"/>
                  </a:cubicBezTo>
                  <a:cubicBezTo>
                    <a:pt x="83" y="21"/>
                    <a:pt x="83" y="21"/>
                    <a:pt x="83" y="21"/>
                  </a:cubicBezTo>
                  <a:cubicBezTo>
                    <a:pt x="87" y="17"/>
                    <a:pt x="88" y="10"/>
                    <a:pt x="84" y="5"/>
                  </a:cubicBezTo>
                  <a:cubicBezTo>
                    <a:pt x="80" y="0"/>
                    <a:pt x="73" y="0"/>
                    <a:pt x="68" y="4"/>
                  </a:cubicBezTo>
                  <a:cubicBezTo>
                    <a:pt x="5" y="60"/>
                    <a:pt x="5" y="60"/>
                    <a:pt x="5" y="60"/>
                  </a:cubicBezTo>
                  <a:cubicBezTo>
                    <a:pt x="0" y="64"/>
                    <a:pt x="0" y="71"/>
                    <a:pt x="4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70"/>
            </a:p>
          </p:txBody>
        </p:sp>
        <p:sp>
          <p:nvSpPr>
            <p:cNvPr id="84" name="Freeform 43"/>
            <p:cNvSpPr>
              <a:spLocks/>
            </p:cNvSpPr>
            <p:nvPr userDrawn="1"/>
          </p:nvSpPr>
          <p:spPr bwMode="auto">
            <a:xfrm>
              <a:off x="-884" y="4799"/>
              <a:ext cx="142" cy="131"/>
            </a:xfrm>
            <a:custGeom>
              <a:avLst/>
              <a:gdLst>
                <a:gd name="T0" fmla="*/ 68 w 77"/>
                <a:gd name="T1" fmla="*/ 23 h 71"/>
                <a:gd name="T2" fmla="*/ 75 w 77"/>
                <a:gd name="T3" fmla="*/ 9 h 71"/>
                <a:gd name="T4" fmla="*/ 60 w 77"/>
                <a:gd name="T5" fmla="*/ 3 h 71"/>
                <a:gd name="T6" fmla="*/ 0 w 77"/>
                <a:gd name="T7" fmla="*/ 41 h 71"/>
                <a:gd name="T8" fmla="*/ 0 w 77"/>
                <a:gd name="T9" fmla="*/ 71 h 71"/>
                <a:gd name="T10" fmla="*/ 68 w 77"/>
                <a:gd name="T11" fmla="*/ 23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71">
                  <a:moveTo>
                    <a:pt x="68" y="23"/>
                  </a:moveTo>
                  <a:cubicBezTo>
                    <a:pt x="74" y="21"/>
                    <a:pt x="77" y="14"/>
                    <a:pt x="75" y="9"/>
                  </a:cubicBezTo>
                  <a:cubicBezTo>
                    <a:pt x="72" y="3"/>
                    <a:pt x="66" y="0"/>
                    <a:pt x="60" y="3"/>
                  </a:cubicBezTo>
                  <a:cubicBezTo>
                    <a:pt x="59" y="3"/>
                    <a:pt x="30" y="15"/>
                    <a:pt x="0" y="4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30" y="39"/>
                    <a:pt x="65" y="24"/>
                    <a:pt x="68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70"/>
            </a:p>
          </p:txBody>
        </p:sp>
      </p:grpSp>
    </p:spTree>
    <p:extLst>
      <p:ext uri="{BB962C8B-B14F-4D97-AF65-F5344CB8AC3E}">
        <p14:creationId xmlns:p14="http://schemas.microsoft.com/office/powerpoint/2010/main" val="27607538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Układ niestandardowy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23"/>
          <p:cNvGrpSpPr>
            <a:grpSpLocks noChangeAspect="1"/>
          </p:cNvGrpSpPr>
          <p:nvPr userDrawn="1"/>
        </p:nvGrpSpPr>
        <p:grpSpPr bwMode="auto">
          <a:xfrm>
            <a:off x="8838326" y="5659120"/>
            <a:ext cx="2273217" cy="494821"/>
            <a:chOff x="3306" y="699"/>
            <a:chExt cx="2443" cy="531"/>
          </a:xfrm>
          <a:solidFill>
            <a:schemeClr val="tx1"/>
          </a:solidFill>
        </p:grpSpPr>
        <p:sp>
          <p:nvSpPr>
            <p:cNvPr id="19" name="Freeform 24"/>
            <p:cNvSpPr>
              <a:spLocks/>
            </p:cNvSpPr>
            <p:nvPr/>
          </p:nvSpPr>
          <p:spPr bwMode="auto">
            <a:xfrm>
              <a:off x="3422" y="781"/>
              <a:ext cx="61" cy="139"/>
            </a:xfrm>
            <a:custGeom>
              <a:avLst/>
              <a:gdLst>
                <a:gd name="T0" fmla="*/ 0 w 68"/>
                <a:gd name="T1" fmla="*/ 116 h 150"/>
                <a:gd name="T2" fmla="*/ 0 w 68"/>
                <a:gd name="T3" fmla="*/ 116 h 150"/>
                <a:gd name="T4" fmla="*/ 34 w 68"/>
                <a:gd name="T5" fmla="*/ 150 h 150"/>
                <a:gd name="T6" fmla="*/ 68 w 68"/>
                <a:gd name="T7" fmla="*/ 116 h 150"/>
                <a:gd name="T8" fmla="*/ 68 w 68"/>
                <a:gd name="T9" fmla="*/ 34 h 150"/>
                <a:gd name="T10" fmla="*/ 34 w 68"/>
                <a:gd name="T11" fmla="*/ 0 h 150"/>
                <a:gd name="T12" fmla="*/ 0 w 68"/>
                <a:gd name="T13" fmla="*/ 34 h 150"/>
                <a:gd name="T14" fmla="*/ 0 w 68"/>
                <a:gd name="T15" fmla="*/ 116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8" h="150">
                  <a:moveTo>
                    <a:pt x="0" y="116"/>
                  </a:moveTo>
                  <a:cubicBezTo>
                    <a:pt x="0" y="116"/>
                    <a:pt x="0" y="116"/>
                    <a:pt x="0" y="116"/>
                  </a:cubicBezTo>
                  <a:cubicBezTo>
                    <a:pt x="0" y="135"/>
                    <a:pt x="15" y="150"/>
                    <a:pt x="34" y="150"/>
                  </a:cubicBezTo>
                  <a:cubicBezTo>
                    <a:pt x="53" y="150"/>
                    <a:pt x="68" y="135"/>
                    <a:pt x="68" y="116"/>
                  </a:cubicBezTo>
                  <a:cubicBezTo>
                    <a:pt x="68" y="34"/>
                    <a:pt x="68" y="34"/>
                    <a:pt x="68" y="34"/>
                  </a:cubicBezTo>
                  <a:cubicBezTo>
                    <a:pt x="68" y="15"/>
                    <a:pt x="53" y="0"/>
                    <a:pt x="34" y="0"/>
                  </a:cubicBezTo>
                  <a:cubicBezTo>
                    <a:pt x="15" y="0"/>
                    <a:pt x="0" y="15"/>
                    <a:pt x="0" y="34"/>
                  </a:cubicBezTo>
                  <a:lnTo>
                    <a:pt x="0" y="11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70"/>
            </a:p>
          </p:txBody>
        </p:sp>
        <p:sp>
          <p:nvSpPr>
            <p:cNvPr id="20" name="Freeform 25"/>
            <p:cNvSpPr>
              <a:spLocks noEditPoints="1"/>
            </p:cNvSpPr>
            <p:nvPr/>
          </p:nvSpPr>
          <p:spPr bwMode="auto">
            <a:xfrm>
              <a:off x="3306" y="699"/>
              <a:ext cx="293" cy="303"/>
            </a:xfrm>
            <a:custGeom>
              <a:avLst/>
              <a:gdLst>
                <a:gd name="T0" fmla="*/ 163 w 326"/>
                <a:gd name="T1" fmla="*/ 326 h 326"/>
                <a:gd name="T2" fmla="*/ 326 w 326"/>
                <a:gd name="T3" fmla="*/ 163 h 326"/>
                <a:gd name="T4" fmla="*/ 163 w 326"/>
                <a:gd name="T5" fmla="*/ 0 h 326"/>
                <a:gd name="T6" fmla="*/ 0 w 326"/>
                <a:gd name="T7" fmla="*/ 163 h 326"/>
                <a:gd name="T8" fmla="*/ 163 w 326"/>
                <a:gd name="T9" fmla="*/ 326 h 326"/>
                <a:gd name="T10" fmla="*/ 163 w 326"/>
                <a:gd name="T11" fmla="*/ 54 h 326"/>
                <a:gd name="T12" fmla="*/ 271 w 326"/>
                <a:gd name="T13" fmla="*/ 163 h 326"/>
                <a:gd name="T14" fmla="*/ 163 w 326"/>
                <a:gd name="T15" fmla="*/ 271 h 326"/>
                <a:gd name="T16" fmla="*/ 54 w 326"/>
                <a:gd name="T17" fmla="*/ 163 h 326"/>
                <a:gd name="T18" fmla="*/ 163 w 326"/>
                <a:gd name="T19" fmla="*/ 54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6" h="326">
                  <a:moveTo>
                    <a:pt x="163" y="326"/>
                  </a:moveTo>
                  <a:cubicBezTo>
                    <a:pt x="253" y="326"/>
                    <a:pt x="326" y="253"/>
                    <a:pt x="326" y="163"/>
                  </a:cubicBezTo>
                  <a:cubicBezTo>
                    <a:pt x="326" y="73"/>
                    <a:pt x="253" y="0"/>
                    <a:pt x="163" y="0"/>
                  </a:cubicBezTo>
                  <a:cubicBezTo>
                    <a:pt x="73" y="0"/>
                    <a:pt x="0" y="73"/>
                    <a:pt x="0" y="163"/>
                  </a:cubicBezTo>
                  <a:cubicBezTo>
                    <a:pt x="0" y="253"/>
                    <a:pt x="73" y="326"/>
                    <a:pt x="163" y="326"/>
                  </a:cubicBezTo>
                  <a:moveTo>
                    <a:pt x="163" y="54"/>
                  </a:moveTo>
                  <a:cubicBezTo>
                    <a:pt x="223" y="54"/>
                    <a:pt x="271" y="103"/>
                    <a:pt x="271" y="163"/>
                  </a:cubicBezTo>
                  <a:cubicBezTo>
                    <a:pt x="271" y="223"/>
                    <a:pt x="223" y="271"/>
                    <a:pt x="163" y="271"/>
                  </a:cubicBezTo>
                  <a:cubicBezTo>
                    <a:pt x="103" y="271"/>
                    <a:pt x="54" y="223"/>
                    <a:pt x="54" y="163"/>
                  </a:cubicBezTo>
                  <a:cubicBezTo>
                    <a:pt x="54" y="103"/>
                    <a:pt x="103" y="54"/>
                    <a:pt x="163" y="5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70"/>
            </a:p>
          </p:txBody>
        </p:sp>
        <p:sp>
          <p:nvSpPr>
            <p:cNvPr id="21" name="Freeform 26"/>
            <p:cNvSpPr>
              <a:spLocks/>
            </p:cNvSpPr>
            <p:nvPr/>
          </p:nvSpPr>
          <p:spPr bwMode="auto">
            <a:xfrm>
              <a:off x="4565" y="818"/>
              <a:ext cx="82" cy="81"/>
            </a:xfrm>
            <a:custGeom>
              <a:avLst/>
              <a:gdLst>
                <a:gd name="T0" fmla="*/ 1 w 91"/>
                <a:gd name="T1" fmla="*/ 44 h 88"/>
                <a:gd name="T2" fmla="*/ 19 w 91"/>
                <a:gd name="T3" fmla="*/ 12 h 88"/>
                <a:gd name="T4" fmla="*/ 53 w 91"/>
                <a:gd name="T5" fmla="*/ 0 h 88"/>
                <a:gd name="T6" fmla="*/ 70 w 91"/>
                <a:gd name="T7" fmla="*/ 3 h 88"/>
                <a:gd name="T8" fmla="*/ 83 w 91"/>
                <a:gd name="T9" fmla="*/ 12 h 88"/>
                <a:gd name="T10" fmla="*/ 90 w 91"/>
                <a:gd name="T11" fmla="*/ 26 h 88"/>
                <a:gd name="T12" fmla="*/ 90 w 91"/>
                <a:gd name="T13" fmla="*/ 44 h 88"/>
                <a:gd name="T14" fmla="*/ 84 w 91"/>
                <a:gd name="T15" fmla="*/ 60 h 88"/>
                <a:gd name="T16" fmla="*/ 72 w 91"/>
                <a:gd name="T17" fmla="*/ 75 h 88"/>
                <a:gd name="T18" fmla="*/ 56 w 91"/>
                <a:gd name="T19" fmla="*/ 84 h 88"/>
                <a:gd name="T20" fmla="*/ 38 w 91"/>
                <a:gd name="T21" fmla="*/ 88 h 88"/>
                <a:gd name="T22" fmla="*/ 21 w 91"/>
                <a:gd name="T23" fmla="*/ 84 h 88"/>
                <a:gd name="T24" fmla="*/ 8 w 91"/>
                <a:gd name="T25" fmla="*/ 75 h 88"/>
                <a:gd name="T26" fmla="*/ 1 w 91"/>
                <a:gd name="T27" fmla="*/ 60 h 88"/>
                <a:gd name="T28" fmla="*/ 1 w 91"/>
                <a:gd name="T29" fmla="*/ 4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1" h="88">
                  <a:moveTo>
                    <a:pt x="1" y="44"/>
                  </a:moveTo>
                  <a:cubicBezTo>
                    <a:pt x="3" y="31"/>
                    <a:pt x="9" y="21"/>
                    <a:pt x="19" y="12"/>
                  </a:cubicBezTo>
                  <a:cubicBezTo>
                    <a:pt x="29" y="4"/>
                    <a:pt x="40" y="0"/>
                    <a:pt x="53" y="0"/>
                  </a:cubicBezTo>
                  <a:cubicBezTo>
                    <a:pt x="59" y="0"/>
                    <a:pt x="65" y="1"/>
                    <a:pt x="70" y="3"/>
                  </a:cubicBezTo>
                  <a:cubicBezTo>
                    <a:pt x="75" y="5"/>
                    <a:pt x="79" y="8"/>
                    <a:pt x="83" y="12"/>
                  </a:cubicBezTo>
                  <a:cubicBezTo>
                    <a:pt x="86" y="16"/>
                    <a:pt x="88" y="21"/>
                    <a:pt x="90" y="26"/>
                  </a:cubicBezTo>
                  <a:cubicBezTo>
                    <a:pt x="91" y="32"/>
                    <a:pt x="91" y="37"/>
                    <a:pt x="90" y="44"/>
                  </a:cubicBezTo>
                  <a:cubicBezTo>
                    <a:pt x="89" y="50"/>
                    <a:pt x="87" y="55"/>
                    <a:pt x="84" y="60"/>
                  </a:cubicBezTo>
                  <a:cubicBezTo>
                    <a:pt x="81" y="66"/>
                    <a:pt x="77" y="70"/>
                    <a:pt x="72" y="75"/>
                  </a:cubicBezTo>
                  <a:cubicBezTo>
                    <a:pt x="67" y="79"/>
                    <a:pt x="62" y="82"/>
                    <a:pt x="56" y="84"/>
                  </a:cubicBezTo>
                  <a:cubicBezTo>
                    <a:pt x="50" y="86"/>
                    <a:pt x="44" y="88"/>
                    <a:pt x="38" y="88"/>
                  </a:cubicBezTo>
                  <a:cubicBezTo>
                    <a:pt x="31" y="88"/>
                    <a:pt x="26" y="86"/>
                    <a:pt x="21" y="84"/>
                  </a:cubicBezTo>
                  <a:cubicBezTo>
                    <a:pt x="16" y="82"/>
                    <a:pt x="12" y="79"/>
                    <a:pt x="8" y="75"/>
                  </a:cubicBezTo>
                  <a:cubicBezTo>
                    <a:pt x="5" y="70"/>
                    <a:pt x="3" y="66"/>
                    <a:pt x="1" y="60"/>
                  </a:cubicBezTo>
                  <a:cubicBezTo>
                    <a:pt x="0" y="55"/>
                    <a:pt x="0" y="50"/>
                    <a:pt x="1" y="4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70"/>
            </a:p>
          </p:txBody>
        </p:sp>
        <p:sp>
          <p:nvSpPr>
            <p:cNvPr id="22" name="Freeform 27"/>
            <p:cNvSpPr>
              <a:spLocks/>
            </p:cNvSpPr>
            <p:nvPr/>
          </p:nvSpPr>
          <p:spPr bwMode="auto">
            <a:xfrm>
              <a:off x="3621" y="851"/>
              <a:ext cx="391" cy="303"/>
            </a:xfrm>
            <a:custGeom>
              <a:avLst/>
              <a:gdLst>
                <a:gd name="T0" fmla="*/ 0 w 391"/>
                <a:gd name="T1" fmla="*/ 303 h 303"/>
                <a:gd name="T2" fmla="*/ 51 w 391"/>
                <a:gd name="T3" fmla="*/ 0 h 303"/>
                <a:gd name="T4" fmla="*/ 150 w 391"/>
                <a:gd name="T5" fmla="*/ 0 h 303"/>
                <a:gd name="T6" fmla="*/ 188 w 391"/>
                <a:gd name="T7" fmla="*/ 203 h 303"/>
                <a:gd name="T8" fmla="*/ 297 w 391"/>
                <a:gd name="T9" fmla="*/ 0 h 303"/>
                <a:gd name="T10" fmla="*/ 391 w 391"/>
                <a:gd name="T11" fmla="*/ 0 h 303"/>
                <a:gd name="T12" fmla="*/ 339 w 391"/>
                <a:gd name="T13" fmla="*/ 303 h 303"/>
                <a:gd name="T14" fmla="*/ 267 w 391"/>
                <a:gd name="T15" fmla="*/ 303 h 303"/>
                <a:gd name="T16" fmla="*/ 302 w 391"/>
                <a:gd name="T17" fmla="*/ 99 h 303"/>
                <a:gd name="T18" fmla="*/ 198 w 391"/>
                <a:gd name="T19" fmla="*/ 303 h 303"/>
                <a:gd name="T20" fmla="*/ 143 w 391"/>
                <a:gd name="T21" fmla="*/ 303 h 303"/>
                <a:gd name="T22" fmla="*/ 107 w 391"/>
                <a:gd name="T23" fmla="*/ 99 h 303"/>
                <a:gd name="T24" fmla="*/ 72 w 391"/>
                <a:gd name="T25" fmla="*/ 303 h 303"/>
                <a:gd name="T26" fmla="*/ 0 w 391"/>
                <a:gd name="T27" fmla="*/ 303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1" h="303">
                  <a:moveTo>
                    <a:pt x="0" y="303"/>
                  </a:moveTo>
                  <a:lnTo>
                    <a:pt x="51" y="0"/>
                  </a:lnTo>
                  <a:lnTo>
                    <a:pt x="150" y="0"/>
                  </a:lnTo>
                  <a:lnTo>
                    <a:pt x="188" y="203"/>
                  </a:lnTo>
                  <a:lnTo>
                    <a:pt x="297" y="0"/>
                  </a:lnTo>
                  <a:lnTo>
                    <a:pt x="391" y="0"/>
                  </a:lnTo>
                  <a:lnTo>
                    <a:pt x="339" y="303"/>
                  </a:lnTo>
                  <a:lnTo>
                    <a:pt x="267" y="303"/>
                  </a:lnTo>
                  <a:lnTo>
                    <a:pt x="302" y="99"/>
                  </a:lnTo>
                  <a:lnTo>
                    <a:pt x="198" y="303"/>
                  </a:lnTo>
                  <a:lnTo>
                    <a:pt x="143" y="303"/>
                  </a:lnTo>
                  <a:lnTo>
                    <a:pt x="107" y="99"/>
                  </a:lnTo>
                  <a:lnTo>
                    <a:pt x="72" y="303"/>
                  </a:lnTo>
                  <a:lnTo>
                    <a:pt x="0" y="30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70"/>
            </a:p>
          </p:txBody>
        </p:sp>
        <p:sp>
          <p:nvSpPr>
            <p:cNvPr id="23" name="Freeform 28"/>
            <p:cNvSpPr>
              <a:spLocks/>
            </p:cNvSpPr>
            <p:nvPr/>
          </p:nvSpPr>
          <p:spPr bwMode="auto">
            <a:xfrm>
              <a:off x="4011" y="926"/>
              <a:ext cx="248" cy="234"/>
            </a:xfrm>
            <a:custGeom>
              <a:avLst/>
              <a:gdLst>
                <a:gd name="T0" fmla="*/ 4 w 276"/>
                <a:gd name="T1" fmla="*/ 145 h 251"/>
                <a:gd name="T2" fmla="*/ 30 w 276"/>
                <a:gd name="T3" fmla="*/ 0 h 251"/>
                <a:gd name="T4" fmla="*/ 108 w 276"/>
                <a:gd name="T5" fmla="*/ 0 h 251"/>
                <a:gd name="T6" fmla="*/ 86 w 276"/>
                <a:gd name="T7" fmla="*/ 126 h 251"/>
                <a:gd name="T8" fmla="*/ 88 w 276"/>
                <a:gd name="T9" fmla="*/ 168 h 251"/>
                <a:gd name="T10" fmla="*/ 118 w 276"/>
                <a:gd name="T11" fmla="*/ 185 h 251"/>
                <a:gd name="T12" fmla="*/ 157 w 276"/>
                <a:gd name="T13" fmla="*/ 168 h 251"/>
                <a:gd name="T14" fmla="*/ 176 w 276"/>
                <a:gd name="T15" fmla="*/ 123 h 251"/>
                <a:gd name="T16" fmla="*/ 198 w 276"/>
                <a:gd name="T17" fmla="*/ 0 h 251"/>
                <a:gd name="T18" fmla="*/ 276 w 276"/>
                <a:gd name="T19" fmla="*/ 0 h 251"/>
                <a:gd name="T20" fmla="*/ 233 w 276"/>
                <a:gd name="T21" fmla="*/ 245 h 251"/>
                <a:gd name="T22" fmla="*/ 155 w 276"/>
                <a:gd name="T23" fmla="*/ 245 h 251"/>
                <a:gd name="T24" fmla="*/ 161 w 276"/>
                <a:gd name="T25" fmla="*/ 210 h 251"/>
                <a:gd name="T26" fmla="*/ 125 w 276"/>
                <a:gd name="T27" fmla="*/ 240 h 251"/>
                <a:gd name="T28" fmla="*/ 73 w 276"/>
                <a:gd name="T29" fmla="*/ 251 h 251"/>
                <a:gd name="T30" fmla="*/ 33 w 276"/>
                <a:gd name="T31" fmla="*/ 243 h 251"/>
                <a:gd name="T32" fmla="*/ 10 w 276"/>
                <a:gd name="T33" fmla="*/ 223 h 251"/>
                <a:gd name="T34" fmla="*/ 0 w 276"/>
                <a:gd name="T35" fmla="*/ 190 h 251"/>
                <a:gd name="T36" fmla="*/ 4 w 276"/>
                <a:gd name="T37" fmla="*/ 145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6" h="251">
                  <a:moveTo>
                    <a:pt x="4" y="145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86" y="126"/>
                    <a:pt x="86" y="126"/>
                    <a:pt x="86" y="126"/>
                  </a:cubicBezTo>
                  <a:cubicBezTo>
                    <a:pt x="83" y="143"/>
                    <a:pt x="83" y="157"/>
                    <a:pt x="88" y="168"/>
                  </a:cubicBezTo>
                  <a:cubicBezTo>
                    <a:pt x="92" y="179"/>
                    <a:pt x="102" y="185"/>
                    <a:pt x="118" y="185"/>
                  </a:cubicBezTo>
                  <a:cubicBezTo>
                    <a:pt x="134" y="185"/>
                    <a:pt x="147" y="179"/>
                    <a:pt x="157" y="168"/>
                  </a:cubicBezTo>
                  <a:cubicBezTo>
                    <a:pt x="167" y="157"/>
                    <a:pt x="173" y="142"/>
                    <a:pt x="176" y="123"/>
                  </a:cubicBezTo>
                  <a:cubicBezTo>
                    <a:pt x="198" y="0"/>
                    <a:pt x="198" y="0"/>
                    <a:pt x="198" y="0"/>
                  </a:cubicBezTo>
                  <a:cubicBezTo>
                    <a:pt x="276" y="0"/>
                    <a:pt x="276" y="0"/>
                    <a:pt x="276" y="0"/>
                  </a:cubicBezTo>
                  <a:cubicBezTo>
                    <a:pt x="233" y="245"/>
                    <a:pt x="233" y="245"/>
                    <a:pt x="233" y="245"/>
                  </a:cubicBezTo>
                  <a:cubicBezTo>
                    <a:pt x="155" y="245"/>
                    <a:pt x="155" y="245"/>
                    <a:pt x="155" y="245"/>
                  </a:cubicBezTo>
                  <a:cubicBezTo>
                    <a:pt x="161" y="210"/>
                    <a:pt x="161" y="210"/>
                    <a:pt x="161" y="210"/>
                  </a:cubicBezTo>
                  <a:cubicBezTo>
                    <a:pt x="152" y="223"/>
                    <a:pt x="140" y="233"/>
                    <a:pt x="125" y="240"/>
                  </a:cubicBezTo>
                  <a:cubicBezTo>
                    <a:pt x="110" y="248"/>
                    <a:pt x="93" y="251"/>
                    <a:pt x="73" y="251"/>
                  </a:cubicBezTo>
                  <a:cubicBezTo>
                    <a:pt x="56" y="251"/>
                    <a:pt x="43" y="249"/>
                    <a:pt x="33" y="243"/>
                  </a:cubicBezTo>
                  <a:cubicBezTo>
                    <a:pt x="23" y="238"/>
                    <a:pt x="15" y="231"/>
                    <a:pt x="10" y="223"/>
                  </a:cubicBezTo>
                  <a:cubicBezTo>
                    <a:pt x="4" y="214"/>
                    <a:pt x="0" y="203"/>
                    <a:pt x="0" y="190"/>
                  </a:cubicBezTo>
                  <a:cubicBezTo>
                    <a:pt x="0" y="178"/>
                    <a:pt x="2" y="163"/>
                    <a:pt x="4" y="145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70"/>
            </a:p>
          </p:txBody>
        </p:sp>
        <p:sp>
          <p:nvSpPr>
            <p:cNvPr id="24" name="Freeform 29"/>
            <p:cNvSpPr>
              <a:spLocks/>
            </p:cNvSpPr>
            <p:nvPr/>
          </p:nvSpPr>
          <p:spPr bwMode="auto">
            <a:xfrm>
              <a:off x="4261" y="851"/>
              <a:ext cx="121" cy="303"/>
            </a:xfrm>
            <a:custGeom>
              <a:avLst/>
              <a:gdLst>
                <a:gd name="T0" fmla="*/ 0 w 121"/>
                <a:gd name="T1" fmla="*/ 303 h 303"/>
                <a:gd name="T2" fmla="*/ 52 w 121"/>
                <a:gd name="T3" fmla="*/ 0 h 303"/>
                <a:gd name="T4" fmla="*/ 121 w 121"/>
                <a:gd name="T5" fmla="*/ 0 h 303"/>
                <a:gd name="T6" fmla="*/ 70 w 121"/>
                <a:gd name="T7" fmla="*/ 303 h 303"/>
                <a:gd name="T8" fmla="*/ 0 w 121"/>
                <a:gd name="T9" fmla="*/ 303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303">
                  <a:moveTo>
                    <a:pt x="0" y="303"/>
                  </a:moveTo>
                  <a:lnTo>
                    <a:pt x="52" y="0"/>
                  </a:lnTo>
                  <a:lnTo>
                    <a:pt x="121" y="0"/>
                  </a:lnTo>
                  <a:lnTo>
                    <a:pt x="70" y="303"/>
                  </a:lnTo>
                  <a:lnTo>
                    <a:pt x="0" y="30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70"/>
            </a:p>
          </p:txBody>
        </p:sp>
        <p:sp>
          <p:nvSpPr>
            <p:cNvPr id="25" name="Freeform 30"/>
            <p:cNvSpPr>
              <a:spLocks/>
            </p:cNvSpPr>
            <p:nvPr/>
          </p:nvSpPr>
          <p:spPr bwMode="auto">
            <a:xfrm>
              <a:off x="4379" y="851"/>
              <a:ext cx="149" cy="307"/>
            </a:xfrm>
            <a:custGeom>
              <a:avLst/>
              <a:gdLst>
                <a:gd name="T0" fmla="*/ 32 w 166"/>
                <a:gd name="T1" fmla="*/ 81 h 330"/>
                <a:gd name="T2" fmla="*/ 47 w 166"/>
                <a:gd name="T3" fmla="*/ 0 h 330"/>
                <a:gd name="T4" fmla="*/ 124 w 166"/>
                <a:gd name="T5" fmla="*/ 0 h 330"/>
                <a:gd name="T6" fmla="*/ 110 w 166"/>
                <a:gd name="T7" fmla="*/ 81 h 330"/>
                <a:gd name="T8" fmla="*/ 166 w 166"/>
                <a:gd name="T9" fmla="*/ 81 h 330"/>
                <a:gd name="T10" fmla="*/ 155 w 166"/>
                <a:gd name="T11" fmla="*/ 139 h 330"/>
                <a:gd name="T12" fmla="*/ 100 w 166"/>
                <a:gd name="T13" fmla="*/ 139 h 330"/>
                <a:gd name="T14" fmla="*/ 85 w 166"/>
                <a:gd name="T15" fmla="*/ 226 h 330"/>
                <a:gd name="T16" fmla="*/ 83 w 166"/>
                <a:gd name="T17" fmla="*/ 248 h 330"/>
                <a:gd name="T18" fmla="*/ 88 w 166"/>
                <a:gd name="T19" fmla="*/ 260 h 330"/>
                <a:gd name="T20" fmla="*/ 98 w 166"/>
                <a:gd name="T21" fmla="*/ 266 h 330"/>
                <a:gd name="T22" fmla="*/ 113 w 166"/>
                <a:gd name="T23" fmla="*/ 267 h 330"/>
                <a:gd name="T24" fmla="*/ 125 w 166"/>
                <a:gd name="T25" fmla="*/ 267 h 330"/>
                <a:gd name="T26" fmla="*/ 139 w 166"/>
                <a:gd name="T27" fmla="*/ 266 h 330"/>
                <a:gd name="T28" fmla="*/ 128 w 166"/>
                <a:gd name="T29" fmla="*/ 326 h 330"/>
                <a:gd name="T30" fmla="*/ 106 w 166"/>
                <a:gd name="T31" fmla="*/ 329 h 330"/>
                <a:gd name="T32" fmla="*/ 75 w 166"/>
                <a:gd name="T33" fmla="*/ 330 h 330"/>
                <a:gd name="T34" fmla="*/ 47 w 166"/>
                <a:gd name="T35" fmla="*/ 328 h 330"/>
                <a:gd name="T36" fmla="*/ 21 w 166"/>
                <a:gd name="T37" fmla="*/ 318 h 330"/>
                <a:gd name="T38" fmla="*/ 4 w 166"/>
                <a:gd name="T39" fmla="*/ 292 h 330"/>
                <a:gd name="T40" fmla="*/ 4 w 166"/>
                <a:gd name="T41" fmla="*/ 244 h 330"/>
                <a:gd name="T42" fmla="*/ 22 w 166"/>
                <a:gd name="T43" fmla="*/ 139 h 330"/>
                <a:gd name="T44" fmla="*/ 32 w 166"/>
                <a:gd name="T45" fmla="*/ 81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6" h="330">
                  <a:moveTo>
                    <a:pt x="32" y="81"/>
                  </a:moveTo>
                  <a:cubicBezTo>
                    <a:pt x="47" y="0"/>
                    <a:pt x="47" y="0"/>
                    <a:pt x="47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0" y="81"/>
                    <a:pt x="110" y="81"/>
                    <a:pt x="110" y="81"/>
                  </a:cubicBezTo>
                  <a:cubicBezTo>
                    <a:pt x="166" y="81"/>
                    <a:pt x="166" y="81"/>
                    <a:pt x="166" y="81"/>
                  </a:cubicBezTo>
                  <a:cubicBezTo>
                    <a:pt x="155" y="139"/>
                    <a:pt x="155" y="139"/>
                    <a:pt x="155" y="139"/>
                  </a:cubicBezTo>
                  <a:cubicBezTo>
                    <a:pt x="100" y="139"/>
                    <a:pt x="100" y="139"/>
                    <a:pt x="100" y="139"/>
                  </a:cubicBezTo>
                  <a:cubicBezTo>
                    <a:pt x="85" y="226"/>
                    <a:pt x="85" y="226"/>
                    <a:pt x="85" y="226"/>
                  </a:cubicBezTo>
                  <a:cubicBezTo>
                    <a:pt x="83" y="235"/>
                    <a:pt x="82" y="242"/>
                    <a:pt x="83" y="248"/>
                  </a:cubicBezTo>
                  <a:cubicBezTo>
                    <a:pt x="84" y="253"/>
                    <a:pt x="85" y="257"/>
                    <a:pt x="88" y="260"/>
                  </a:cubicBezTo>
                  <a:cubicBezTo>
                    <a:pt x="91" y="263"/>
                    <a:pt x="94" y="265"/>
                    <a:pt x="98" y="266"/>
                  </a:cubicBezTo>
                  <a:cubicBezTo>
                    <a:pt x="102" y="267"/>
                    <a:pt x="107" y="267"/>
                    <a:pt x="113" y="267"/>
                  </a:cubicBezTo>
                  <a:cubicBezTo>
                    <a:pt x="116" y="267"/>
                    <a:pt x="120" y="267"/>
                    <a:pt x="125" y="267"/>
                  </a:cubicBezTo>
                  <a:cubicBezTo>
                    <a:pt x="130" y="267"/>
                    <a:pt x="135" y="266"/>
                    <a:pt x="139" y="266"/>
                  </a:cubicBezTo>
                  <a:cubicBezTo>
                    <a:pt x="128" y="326"/>
                    <a:pt x="128" y="326"/>
                    <a:pt x="128" y="326"/>
                  </a:cubicBezTo>
                  <a:cubicBezTo>
                    <a:pt x="122" y="327"/>
                    <a:pt x="115" y="328"/>
                    <a:pt x="106" y="329"/>
                  </a:cubicBezTo>
                  <a:cubicBezTo>
                    <a:pt x="97" y="330"/>
                    <a:pt x="87" y="330"/>
                    <a:pt x="75" y="330"/>
                  </a:cubicBezTo>
                  <a:cubicBezTo>
                    <a:pt x="66" y="330"/>
                    <a:pt x="57" y="329"/>
                    <a:pt x="47" y="328"/>
                  </a:cubicBezTo>
                  <a:cubicBezTo>
                    <a:pt x="37" y="327"/>
                    <a:pt x="28" y="323"/>
                    <a:pt x="21" y="318"/>
                  </a:cubicBezTo>
                  <a:cubicBezTo>
                    <a:pt x="13" y="312"/>
                    <a:pt x="7" y="303"/>
                    <a:pt x="4" y="292"/>
                  </a:cubicBezTo>
                  <a:cubicBezTo>
                    <a:pt x="0" y="280"/>
                    <a:pt x="0" y="264"/>
                    <a:pt x="4" y="244"/>
                  </a:cubicBezTo>
                  <a:cubicBezTo>
                    <a:pt x="22" y="139"/>
                    <a:pt x="22" y="139"/>
                    <a:pt x="22" y="139"/>
                  </a:cubicBezTo>
                  <a:lnTo>
                    <a:pt x="32" y="8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70"/>
            </a:p>
          </p:txBody>
        </p:sp>
        <p:sp>
          <p:nvSpPr>
            <p:cNvPr id="26" name="Freeform 31"/>
            <p:cNvSpPr>
              <a:spLocks/>
            </p:cNvSpPr>
            <p:nvPr/>
          </p:nvSpPr>
          <p:spPr bwMode="auto">
            <a:xfrm>
              <a:off x="4521" y="926"/>
              <a:ext cx="109" cy="228"/>
            </a:xfrm>
            <a:custGeom>
              <a:avLst/>
              <a:gdLst>
                <a:gd name="T0" fmla="*/ 0 w 109"/>
                <a:gd name="T1" fmla="*/ 228 h 228"/>
                <a:gd name="T2" fmla="*/ 39 w 109"/>
                <a:gd name="T3" fmla="*/ 0 h 228"/>
                <a:gd name="T4" fmla="*/ 109 w 109"/>
                <a:gd name="T5" fmla="*/ 0 h 228"/>
                <a:gd name="T6" fmla="*/ 70 w 109"/>
                <a:gd name="T7" fmla="*/ 228 h 228"/>
                <a:gd name="T8" fmla="*/ 0 w 109"/>
                <a:gd name="T9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" h="228">
                  <a:moveTo>
                    <a:pt x="0" y="228"/>
                  </a:moveTo>
                  <a:lnTo>
                    <a:pt x="39" y="0"/>
                  </a:lnTo>
                  <a:lnTo>
                    <a:pt x="109" y="0"/>
                  </a:lnTo>
                  <a:lnTo>
                    <a:pt x="70" y="228"/>
                  </a:lnTo>
                  <a:lnTo>
                    <a:pt x="0" y="2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70"/>
            </a:p>
          </p:txBody>
        </p:sp>
        <p:sp>
          <p:nvSpPr>
            <p:cNvPr id="27" name="Freeform 32"/>
            <p:cNvSpPr>
              <a:spLocks noEditPoints="1"/>
            </p:cNvSpPr>
            <p:nvPr/>
          </p:nvSpPr>
          <p:spPr bwMode="auto">
            <a:xfrm>
              <a:off x="4873" y="921"/>
              <a:ext cx="281" cy="309"/>
            </a:xfrm>
            <a:custGeom>
              <a:avLst/>
              <a:gdLst>
                <a:gd name="T0" fmla="*/ 0 w 312"/>
                <a:gd name="T1" fmla="*/ 333 h 333"/>
                <a:gd name="T2" fmla="*/ 58 w 312"/>
                <a:gd name="T3" fmla="*/ 6 h 333"/>
                <a:gd name="T4" fmla="*/ 136 w 312"/>
                <a:gd name="T5" fmla="*/ 6 h 333"/>
                <a:gd name="T6" fmla="*/ 129 w 312"/>
                <a:gd name="T7" fmla="*/ 41 h 333"/>
                <a:gd name="T8" fmla="*/ 164 w 312"/>
                <a:gd name="T9" fmla="*/ 12 h 333"/>
                <a:gd name="T10" fmla="*/ 216 w 312"/>
                <a:gd name="T11" fmla="*/ 0 h 333"/>
                <a:gd name="T12" fmla="*/ 259 w 312"/>
                <a:gd name="T13" fmla="*/ 10 h 333"/>
                <a:gd name="T14" fmla="*/ 291 w 312"/>
                <a:gd name="T15" fmla="*/ 37 h 333"/>
                <a:gd name="T16" fmla="*/ 309 w 312"/>
                <a:gd name="T17" fmla="*/ 78 h 333"/>
                <a:gd name="T18" fmla="*/ 309 w 312"/>
                <a:gd name="T19" fmla="*/ 128 h 333"/>
                <a:gd name="T20" fmla="*/ 291 w 312"/>
                <a:gd name="T21" fmla="*/ 180 h 333"/>
                <a:gd name="T22" fmla="*/ 259 w 312"/>
                <a:gd name="T23" fmla="*/ 220 h 333"/>
                <a:gd name="T24" fmla="*/ 217 w 312"/>
                <a:gd name="T25" fmla="*/ 247 h 333"/>
                <a:gd name="T26" fmla="*/ 170 w 312"/>
                <a:gd name="T27" fmla="*/ 257 h 333"/>
                <a:gd name="T28" fmla="*/ 123 w 312"/>
                <a:gd name="T29" fmla="*/ 245 h 333"/>
                <a:gd name="T30" fmla="*/ 99 w 312"/>
                <a:gd name="T31" fmla="*/ 216 h 333"/>
                <a:gd name="T32" fmla="*/ 78 w 312"/>
                <a:gd name="T33" fmla="*/ 333 h 333"/>
                <a:gd name="T34" fmla="*/ 0 w 312"/>
                <a:gd name="T35" fmla="*/ 333 h 333"/>
                <a:gd name="T36" fmla="*/ 114 w 312"/>
                <a:gd name="T37" fmla="*/ 128 h 333"/>
                <a:gd name="T38" fmla="*/ 114 w 312"/>
                <a:gd name="T39" fmla="*/ 153 h 333"/>
                <a:gd name="T40" fmla="*/ 123 w 312"/>
                <a:gd name="T41" fmla="*/ 172 h 333"/>
                <a:gd name="T42" fmla="*/ 139 w 312"/>
                <a:gd name="T43" fmla="*/ 186 h 333"/>
                <a:gd name="T44" fmla="*/ 162 w 312"/>
                <a:gd name="T45" fmla="*/ 191 h 333"/>
                <a:gd name="T46" fmla="*/ 186 w 312"/>
                <a:gd name="T47" fmla="*/ 186 h 333"/>
                <a:gd name="T48" fmla="*/ 207 w 312"/>
                <a:gd name="T49" fmla="*/ 172 h 333"/>
                <a:gd name="T50" fmla="*/ 222 w 312"/>
                <a:gd name="T51" fmla="*/ 153 h 333"/>
                <a:gd name="T52" fmla="*/ 231 w 312"/>
                <a:gd name="T53" fmla="*/ 128 h 333"/>
                <a:gd name="T54" fmla="*/ 231 w 312"/>
                <a:gd name="T55" fmla="*/ 104 h 333"/>
                <a:gd name="T56" fmla="*/ 222 w 312"/>
                <a:gd name="T57" fmla="*/ 85 h 333"/>
                <a:gd name="T58" fmla="*/ 206 w 312"/>
                <a:gd name="T59" fmla="*/ 71 h 333"/>
                <a:gd name="T60" fmla="*/ 183 w 312"/>
                <a:gd name="T61" fmla="*/ 66 h 333"/>
                <a:gd name="T62" fmla="*/ 159 w 312"/>
                <a:gd name="T63" fmla="*/ 71 h 333"/>
                <a:gd name="T64" fmla="*/ 138 w 312"/>
                <a:gd name="T65" fmla="*/ 85 h 333"/>
                <a:gd name="T66" fmla="*/ 123 w 312"/>
                <a:gd name="T67" fmla="*/ 104 h 333"/>
                <a:gd name="T68" fmla="*/ 114 w 312"/>
                <a:gd name="T69" fmla="*/ 128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12" h="333">
                  <a:moveTo>
                    <a:pt x="0" y="333"/>
                  </a:moveTo>
                  <a:cubicBezTo>
                    <a:pt x="58" y="6"/>
                    <a:pt x="58" y="6"/>
                    <a:pt x="58" y="6"/>
                  </a:cubicBezTo>
                  <a:cubicBezTo>
                    <a:pt x="136" y="6"/>
                    <a:pt x="136" y="6"/>
                    <a:pt x="136" y="6"/>
                  </a:cubicBezTo>
                  <a:cubicBezTo>
                    <a:pt x="129" y="41"/>
                    <a:pt x="129" y="41"/>
                    <a:pt x="129" y="41"/>
                  </a:cubicBezTo>
                  <a:cubicBezTo>
                    <a:pt x="137" y="30"/>
                    <a:pt x="149" y="20"/>
                    <a:pt x="164" y="12"/>
                  </a:cubicBezTo>
                  <a:cubicBezTo>
                    <a:pt x="179" y="4"/>
                    <a:pt x="196" y="0"/>
                    <a:pt x="216" y="0"/>
                  </a:cubicBezTo>
                  <a:cubicBezTo>
                    <a:pt x="232" y="0"/>
                    <a:pt x="246" y="3"/>
                    <a:pt x="259" y="10"/>
                  </a:cubicBezTo>
                  <a:cubicBezTo>
                    <a:pt x="272" y="16"/>
                    <a:pt x="283" y="26"/>
                    <a:pt x="291" y="37"/>
                  </a:cubicBezTo>
                  <a:cubicBezTo>
                    <a:pt x="300" y="48"/>
                    <a:pt x="306" y="62"/>
                    <a:pt x="309" y="78"/>
                  </a:cubicBezTo>
                  <a:cubicBezTo>
                    <a:pt x="312" y="93"/>
                    <a:pt x="312" y="110"/>
                    <a:pt x="309" y="128"/>
                  </a:cubicBezTo>
                  <a:cubicBezTo>
                    <a:pt x="305" y="147"/>
                    <a:pt x="300" y="164"/>
                    <a:pt x="291" y="180"/>
                  </a:cubicBezTo>
                  <a:cubicBezTo>
                    <a:pt x="282" y="195"/>
                    <a:pt x="271" y="209"/>
                    <a:pt x="259" y="220"/>
                  </a:cubicBezTo>
                  <a:cubicBezTo>
                    <a:pt x="247" y="232"/>
                    <a:pt x="232" y="241"/>
                    <a:pt x="217" y="247"/>
                  </a:cubicBezTo>
                  <a:cubicBezTo>
                    <a:pt x="202" y="254"/>
                    <a:pt x="186" y="257"/>
                    <a:pt x="170" y="257"/>
                  </a:cubicBezTo>
                  <a:cubicBezTo>
                    <a:pt x="151" y="257"/>
                    <a:pt x="135" y="253"/>
                    <a:pt x="123" y="245"/>
                  </a:cubicBezTo>
                  <a:cubicBezTo>
                    <a:pt x="111" y="237"/>
                    <a:pt x="103" y="227"/>
                    <a:pt x="99" y="216"/>
                  </a:cubicBezTo>
                  <a:cubicBezTo>
                    <a:pt x="78" y="333"/>
                    <a:pt x="78" y="333"/>
                    <a:pt x="78" y="333"/>
                  </a:cubicBezTo>
                  <a:lnTo>
                    <a:pt x="0" y="333"/>
                  </a:lnTo>
                  <a:close/>
                  <a:moveTo>
                    <a:pt x="114" y="128"/>
                  </a:moveTo>
                  <a:cubicBezTo>
                    <a:pt x="112" y="137"/>
                    <a:pt x="112" y="145"/>
                    <a:pt x="114" y="153"/>
                  </a:cubicBezTo>
                  <a:cubicBezTo>
                    <a:pt x="116" y="160"/>
                    <a:pt x="118" y="167"/>
                    <a:pt x="123" y="172"/>
                  </a:cubicBezTo>
                  <a:cubicBezTo>
                    <a:pt x="127" y="178"/>
                    <a:pt x="132" y="182"/>
                    <a:pt x="139" y="186"/>
                  </a:cubicBezTo>
                  <a:cubicBezTo>
                    <a:pt x="145" y="189"/>
                    <a:pt x="153" y="191"/>
                    <a:pt x="162" y="191"/>
                  </a:cubicBezTo>
                  <a:cubicBezTo>
                    <a:pt x="170" y="191"/>
                    <a:pt x="179" y="189"/>
                    <a:pt x="186" y="186"/>
                  </a:cubicBezTo>
                  <a:cubicBezTo>
                    <a:pt x="194" y="182"/>
                    <a:pt x="201" y="178"/>
                    <a:pt x="207" y="172"/>
                  </a:cubicBezTo>
                  <a:cubicBezTo>
                    <a:pt x="213" y="167"/>
                    <a:pt x="218" y="160"/>
                    <a:pt x="222" y="153"/>
                  </a:cubicBezTo>
                  <a:cubicBezTo>
                    <a:pt x="227" y="145"/>
                    <a:pt x="229" y="137"/>
                    <a:pt x="231" y="128"/>
                  </a:cubicBezTo>
                  <a:cubicBezTo>
                    <a:pt x="233" y="120"/>
                    <a:pt x="232" y="112"/>
                    <a:pt x="231" y="104"/>
                  </a:cubicBezTo>
                  <a:cubicBezTo>
                    <a:pt x="229" y="97"/>
                    <a:pt x="227" y="90"/>
                    <a:pt x="222" y="85"/>
                  </a:cubicBezTo>
                  <a:cubicBezTo>
                    <a:pt x="218" y="79"/>
                    <a:pt x="213" y="74"/>
                    <a:pt x="206" y="71"/>
                  </a:cubicBezTo>
                  <a:cubicBezTo>
                    <a:pt x="200" y="68"/>
                    <a:pt x="192" y="66"/>
                    <a:pt x="183" y="66"/>
                  </a:cubicBezTo>
                  <a:cubicBezTo>
                    <a:pt x="175" y="66"/>
                    <a:pt x="167" y="68"/>
                    <a:pt x="159" y="71"/>
                  </a:cubicBezTo>
                  <a:cubicBezTo>
                    <a:pt x="151" y="74"/>
                    <a:pt x="144" y="79"/>
                    <a:pt x="138" y="85"/>
                  </a:cubicBezTo>
                  <a:cubicBezTo>
                    <a:pt x="132" y="90"/>
                    <a:pt x="127" y="97"/>
                    <a:pt x="123" y="104"/>
                  </a:cubicBezTo>
                  <a:cubicBezTo>
                    <a:pt x="118" y="112"/>
                    <a:pt x="115" y="120"/>
                    <a:pt x="114" y="128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70"/>
            </a:p>
          </p:txBody>
        </p:sp>
        <p:sp>
          <p:nvSpPr>
            <p:cNvPr id="28" name="Freeform 33"/>
            <p:cNvSpPr>
              <a:spLocks noEditPoints="1"/>
            </p:cNvSpPr>
            <p:nvPr/>
          </p:nvSpPr>
          <p:spPr bwMode="auto">
            <a:xfrm>
              <a:off x="5172" y="920"/>
              <a:ext cx="250" cy="240"/>
            </a:xfrm>
            <a:custGeom>
              <a:avLst/>
              <a:gdLst>
                <a:gd name="T0" fmla="*/ 3 w 278"/>
                <a:gd name="T1" fmla="*/ 129 h 259"/>
                <a:gd name="T2" fmla="*/ 21 w 278"/>
                <a:gd name="T3" fmla="*/ 80 h 259"/>
                <a:gd name="T4" fmla="*/ 55 w 278"/>
                <a:gd name="T5" fmla="*/ 39 h 259"/>
                <a:gd name="T6" fmla="*/ 103 w 278"/>
                <a:gd name="T7" fmla="*/ 11 h 259"/>
                <a:gd name="T8" fmla="*/ 162 w 278"/>
                <a:gd name="T9" fmla="*/ 0 h 259"/>
                <a:gd name="T10" fmla="*/ 217 w 278"/>
                <a:gd name="T11" fmla="*/ 11 h 259"/>
                <a:gd name="T12" fmla="*/ 255 w 278"/>
                <a:gd name="T13" fmla="*/ 39 h 259"/>
                <a:gd name="T14" fmla="*/ 275 w 278"/>
                <a:gd name="T15" fmla="*/ 80 h 259"/>
                <a:gd name="T16" fmla="*/ 275 w 278"/>
                <a:gd name="T17" fmla="*/ 129 h 259"/>
                <a:gd name="T18" fmla="*/ 257 w 278"/>
                <a:gd name="T19" fmla="*/ 179 h 259"/>
                <a:gd name="T20" fmla="*/ 223 w 278"/>
                <a:gd name="T21" fmla="*/ 220 h 259"/>
                <a:gd name="T22" fmla="*/ 176 w 278"/>
                <a:gd name="T23" fmla="*/ 248 h 259"/>
                <a:gd name="T24" fmla="*/ 116 w 278"/>
                <a:gd name="T25" fmla="*/ 259 h 259"/>
                <a:gd name="T26" fmla="*/ 61 w 278"/>
                <a:gd name="T27" fmla="*/ 248 h 259"/>
                <a:gd name="T28" fmla="*/ 23 w 278"/>
                <a:gd name="T29" fmla="*/ 220 h 259"/>
                <a:gd name="T30" fmla="*/ 4 w 278"/>
                <a:gd name="T31" fmla="*/ 179 h 259"/>
                <a:gd name="T32" fmla="*/ 3 w 278"/>
                <a:gd name="T33" fmla="*/ 129 h 259"/>
                <a:gd name="T34" fmla="*/ 81 w 278"/>
                <a:gd name="T35" fmla="*/ 129 h 259"/>
                <a:gd name="T36" fmla="*/ 81 w 278"/>
                <a:gd name="T37" fmla="*/ 154 h 259"/>
                <a:gd name="T38" fmla="*/ 89 w 278"/>
                <a:gd name="T39" fmla="*/ 174 h 259"/>
                <a:gd name="T40" fmla="*/ 105 w 278"/>
                <a:gd name="T41" fmla="*/ 188 h 259"/>
                <a:gd name="T42" fmla="*/ 127 w 278"/>
                <a:gd name="T43" fmla="*/ 193 h 259"/>
                <a:gd name="T44" fmla="*/ 153 w 278"/>
                <a:gd name="T45" fmla="*/ 188 h 259"/>
                <a:gd name="T46" fmla="*/ 174 w 278"/>
                <a:gd name="T47" fmla="*/ 174 h 259"/>
                <a:gd name="T48" fmla="*/ 189 w 278"/>
                <a:gd name="T49" fmla="*/ 154 h 259"/>
                <a:gd name="T50" fmla="*/ 198 w 278"/>
                <a:gd name="T51" fmla="*/ 129 h 259"/>
                <a:gd name="T52" fmla="*/ 198 w 278"/>
                <a:gd name="T53" fmla="*/ 105 h 259"/>
                <a:gd name="T54" fmla="*/ 189 w 278"/>
                <a:gd name="T55" fmla="*/ 85 h 259"/>
                <a:gd name="T56" fmla="*/ 173 w 278"/>
                <a:gd name="T57" fmla="*/ 72 h 259"/>
                <a:gd name="T58" fmla="*/ 150 w 278"/>
                <a:gd name="T59" fmla="*/ 67 h 259"/>
                <a:gd name="T60" fmla="*/ 125 w 278"/>
                <a:gd name="T61" fmla="*/ 72 h 259"/>
                <a:gd name="T62" fmla="*/ 104 w 278"/>
                <a:gd name="T63" fmla="*/ 85 h 259"/>
                <a:gd name="T64" fmla="*/ 89 w 278"/>
                <a:gd name="T65" fmla="*/ 105 h 259"/>
                <a:gd name="T66" fmla="*/ 81 w 278"/>
                <a:gd name="T67" fmla="*/ 129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78" h="259">
                  <a:moveTo>
                    <a:pt x="3" y="129"/>
                  </a:moveTo>
                  <a:cubicBezTo>
                    <a:pt x="6" y="112"/>
                    <a:pt x="12" y="95"/>
                    <a:pt x="21" y="80"/>
                  </a:cubicBezTo>
                  <a:cubicBezTo>
                    <a:pt x="30" y="64"/>
                    <a:pt x="41" y="51"/>
                    <a:pt x="55" y="39"/>
                  </a:cubicBezTo>
                  <a:cubicBezTo>
                    <a:pt x="69" y="27"/>
                    <a:pt x="85" y="18"/>
                    <a:pt x="103" y="11"/>
                  </a:cubicBezTo>
                  <a:cubicBezTo>
                    <a:pt x="121" y="4"/>
                    <a:pt x="141" y="0"/>
                    <a:pt x="162" y="0"/>
                  </a:cubicBezTo>
                  <a:cubicBezTo>
                    <a:pt x="183" y="0"/>
                    <a:pt x="202" y="4"/>
                    <a:pt x="217" y="11"/>
                  </a:cubicBezTo>
                  <a:cubicBezTo>
                    <a:pt x="233" y="18"/>
                    <a:pt x="246" y="27"/>
                    <a:pt x="255" y="39"/>
                  </a:cubicBezTo>
                  <a:cubicBezTo>
                    <a:pt x="265" y="51"/>
                    <a:pt x="271" y="64"/>
                    <a:pt x="275" y="80"/>
                  </a:cubicBezTo>
                  <a:cubicBezTo>
                    <a:pt x="278" y="95"/>
                    <a:pt x="278" y="112"/>
                    <a:pt x="275" y="129"/>
                  </a:cubicBezTo>
                  <a:cubicBezTo>
                    <a:pt x="272" y="147"/>
                    <a:pt x="266" y="164"/>
                    <a:pt x="257" y="179"/>
                  </a:cubicBezTo>
                  <a:cubicBezTo>
                    <a:pt x="248" y="195"/>
                    <a:pt x="237" y="209"/>
                    <a:pt x="223" y="220"/>
                  </a:cubicBezTo>
                  <a:cubicBezTo>
                    <a:pt x="210" y="232"/>
                    <a:pt x="194" y="241"/>
                    <a:pt x="176" y="248"/>
                  </a:cubicBezTo>
                  <a:cubicBezTo>
                    <a:pt x="157" y="255"/>
                    <a:pt x="138" y="259"/>
                    <a:pt x="116" y="259"/>
                  </a:cubicBezTo>
                  <a:cubicBezTo>
                    <a:pt x="95" y="259"/>
                    <a:pt x="77" y="255"/>
                    <a:pt x="61" y="248"/>
                  </a:cubicBezTo>
                  <a:cubicBezTo>
                    <a:pt x="46" y="241"/>
                    <a:pt x="33" y="232"/>
                    <a:pt x="23" y="220"/>
                  </a:cubicBezTo>
                  <a:cubicBezTo>
                    <a:pt x="14" y="209"/>
                    <a:pt x="7" y="195"/>
                    <a:pt x="4" y="179"/>
                  </a:cubicBezTo>
                  <a:cubicBezTo>
                    <a:pt x="0" y="164"/>
                    <a:pt x="0" y="147"/>
                    <a:pt x="3" y="129"/>
                  </a:cubicBezTo>
                  <a:moveTo>
                    <a:pt x="81" y="129"/>
                  </a:moveTo>
                  <a:cubicBezTo>
                    <a:pt x="79" y="138"/>
                    <a:pt x="79" y="146"/>
                    <a:pt x="81" y="154"/>
                  </a:cubicBezTo>
                  <a:cubicBezTo>
                    <a:pt x="82" y="162"/>
                    <a:pt x="85" y="168"/>
                    <a:pt x="89" y="174"/>
                  </a:cubicBezTo>
                  <a:cubicBezTo>
                    <a:pt x="93" y="180"/>
                    <a:pt x="98" y="184"/>
                    <a:pt x="105" y="188"/>
                  </a:cubicBezTo>
                  <a:cubicBezTo>
                    <a:pt x="111" y="191"/>
                    <a:pt x="119" y="193"/>
                    <a:pt x="127" y="193"/>
                  </a:cubicBezTo>
                  <a:cubicBezTo>
                    <a:pt x="136" y="193"/>
                    <a:pt x="145" y="191"/>
                    <a:pt x="153" y="188"/>
                  </a:cubicBezTo>
                  <a:cubicBezTo>
                    <a:pt x="160" y="184"/>
                    <a:pt x="167" y="180"/>
                    <a:pt x="174" y="174"/>
                  </a:cubicBezTo>
                  <a:cubicBezTo>
                    <a:pt x="180" y="168"/>
                    <a:pt x="185" y="162"/>
                    <a:pt x="189" y="154"/>
                  </a:cubicBezTo>
                  <a:cubicBezTo>
                    <a:pt x="193" y="147"/>
                    <a:pt x="196" y="138"/>
                    <a:pt x="198" y="129"/>
                  </a:cubicBezTo>
                  <a:cubicBezTo>
                    <a:pt x="199" y="121"/>
                    <a:pt x="199" y="113"/>
                    <a:pt x="198" y="105"/>
                  </a:cubicBezTo>
                  <a:cubicBezTo>
                    <a:pt x="196" y="98"/>
                    <a:pt x="193" y="91"/>
                    <a:pt x="189" y="85"/>
                  </a:cubicBezTo>
                  <a:cubicBezTo>
                    <a:pt x="185" y="80"/>
                    <a:pt x="180" y="75"/>
                    <a:pt x="173" y="72"/>
                  </a:cubicBezTo>
                  <a:cubicBezTo>
                    <a:pt x="166" y="68"/>
                    <a:pt x="159" y="67"/>
                    <a:pt x="150" y="67"/>
                  </a:cubicBezTo>
                  <a:cubicBezTo>
                    <a:pt x="141" y="67"/>
                    <a:pt x="133" y="68"/>
                    <a:pt x="125" y="72"/>
                  </a:cubicBezTo>
                  <a:cubicBezTo>
                    <a:pt x="117" y="75"/>
                    <a:pt x="110" y="80"/>
                    <a:pt x="104" y="85"/>
                  </a:cubicBezTo>
                  <a:cubicBezTo>
                    <a:pt x="98" y="91"/>
                    <a:pt x="93" y="98"/>
                    <a:pt x="89" y="105"/>
                  </a:cubicBezTo>
                  <a:cubicBezTo>
                    <a:pt x="85" y="113"/>
                    <a:pt x="82" y="121"/>
                    <a:pt x="81" y="129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70"/>
            </a:p>
          </p:txBody>
        </p:sp>
        <p:sp>
          <p:nvSpPr>
            <p:cNvPr id="29" name="Freeform 34"/>
            <p:cNvSpPr>
              <a:spLocks/>
            </p:cNvSpPr>
            <p:nvPr/>
          </p:nvSpPr>
          <p:spPr bwMode="auto">
            <a:xfrm>
              <a:off x="5601" y="851"/>
              <a:ext cx="148" cy="307"/>
            </a:xfrm>
            <a:custGeom>
              <a:avLst/>
              <a:gdLst>
                <a:gd name="T0" fmla="*/ 32 w 165"/>
                <a:gd name="T1" fmla="*/ 81 h 330"/>
                <a:gd name="T2" fmla="*/ 46 w 165"/>
                <a:gd name="T3" fmla="*/ 0 h 330"/>
                <a:gd name="T4" fmla="*/ 124 w 165"/>
                <a:gd name="T5" fmla="*/ 0 h 330"/>
                <a:gd name="T6" fmla="*/ 110 w 165"/>
                <a:gd name="T7" fmla="*/ 81 h 330"/>
                <a:gd name="T8" fmla="*/ 165 w 165"/>
                <a:gd name="T9" fmla="*/ 81 h 330"/>
                <a:gd name="T10" fmla="*/ 155 w 165"/>
                <a:gd name="T11" fmla="*/ 139 h 330"/>
                <a:gd name="T12" fmla="*/ 99 w 165"/>
                <a:gd name="T13" fmla="*/ 139 h 330"/>
                <a:gd name="T14" fmla="*/ 84 w 165"/>
                <a:gd name="T15" fmla="*/ 226 h 330"/>
                <a:gd name="T16" fmla="*/ 83 w 165"/>
                <a:gd name="T17" fmla="*/ 248 h 330"/>
                <a:gd name="T18" fmla="*/ 88 w 165"/>
                <a:gd name="T19" fmla="*/ 260 h 330"/>
                <a:gd name="T20" fmla="*/ 98 w 165"/>
                <a:gd name="T21" fmla="*/ 266 h 330"/>
                <a:gd name="T22" fmla="*/ 112 w 165"/>
                <a:gd name="T23" fmla="*/ 267 h 330"/>
                <a:gd name="T24" fmla="*/ 125 w 165"/>
                <a:gd name="T25" fmla="*/ 267 h 330"/>
                <a:gd name="T26" fmla="*/ 139 w 165"/>
                <a:gd name="T27" fmla="*/ 266 h 330"/>
                <a:gd name="T28" fmla="*/ 128 w 165"/>
                <a:gd name="T29" fmla="*/ 326 h 330"/>
                <a:gd name="T30" fmla="*/ 106 w 165"/>
                <a:gd name="T31" fmla="*/ 329 h 330"/>
                <a:gd name="T32" fmla="*/ 75 w 165"/>
                <a:gd name="T33" fmla="*/ 330 h 330"/>
                <a:gd name="T34" fmla="*/ 46 w 165"/>
                <a:gd name="T35" fmla="*/ 328 h 330"/>
                <a:gd name="T36" fmla="*/ 20 w 165"/>
                <a:gd name="T37" fmla="*/ 318 h 330"/>
                <a:gd name="T38" fmla="*/ 3 w 165"/>
                <a:gd name="T39" fmla="*/ 292 h 330"/>
                <a:gd name="T40" fmla="*/ 3 w 165"/>
                <a:gd name="T41" fmla="*/ 244 h 330"/>
                <a:gd name="T42" fmla="*/ 22 w 165"/>
                <a:gd name="T43" fmla="*/ 139 h 330"/>
                <a:gd name="T44" fmla="*/ 32 w 165"/>
                <a:gd name="T45" fmla="*/ 81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5" h="330">
                  <a:moveTo>
                    <a:pt x="32" y="81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0" y="81"/>
                    <a:pt x="110" y="81"/>
                    <a:pt x="110" y="81"/>
                  </a:cubicBezTo>
                  <a:cubicBezTo>
                    <a:pt x="165" y="81"/>
                    <a:pt x="165" y="81"/>
                    <a:pt x="165" y="81"/>
                  </a:cubicBezTo>
                  <a:cubicBezTo>
                    <a:pt x="155" y="139"/>
                    <a:pt x="155" y="139"/>
                    <a:pt x="155" y="139"/>
                  </a:cubicBezTo>
                  <a:cubicBezTo>
                    <a:pt x="99" y="139"/>
                    <a:pt x="99" y="139"/>
                    <a:pt x="99" y="139"/>
                  </a:cubicBezTo>
                  <a:cubicBezTo>
                    <a:pt x="84" y="226"/>
                    <a:pt x="84" y="226"/>
                    <a:pt x="84" y="226"/>
                  </a:cubicBezTo>
                  <a:cubicBezTo>
                    <a:pt x="82" y="235"/>
                    <a:pt x="82" y="242"/>
                    <a:pt x="83" y="248"/>
                  </a:cubicBezTo>
                  <a:cubicBezTo>
                    <a:pt x="83" y="253"/>
                    <a:pt x="85" y="257"/>
                    <a:pt x="88" y="260"/>
                  </a:cubicBezTo>
                  <a:cubicBezTo>
                    <a:pt x="90" y="263"/>
                    <a:pt x="93" y="265"/>
                    <a:pt x="98" y="266"/>
                  </a:cubicBezTo>
                  <a:cubicBezTo>
                    <a:pt x="102" y="267"/>
                    <a:pt x="107" y="267"/>
                    <a:pt x="112" y="267"/>
                  </a:cubicBezTo>
                  <a:cubicBezTo>
                    <a:pt x="116" y="267"/>
                    <a:pt x="120" y="267"/>
                    <a:pt x="125" y="267"/>
                  </a:cubicBezTo>
                  <a:cubicBezTo>
                    <a:pt x="130" y="267"/>
                    <a:pt x="135" y="266"/>
                    <a:pt x="139" y="266"/>
                  </a:cubicBezTo>
                  <a:cubicBezTo>
                    <a:pt x="128" y="326"/>
                    <a:pt x="128" y="326"/>
                    <a:pt x="128" y="326"/>
                  </a:cubicBezTo>
                  <a:cubicBezTo>
                    <a:pt x="122" y="327"/>
                    <a:pt x="115" y="328"/>
                    <a:pt x="106" y="329"/>
                  </a:cubicBezTo>
                  <a:cubicBezTo>
                    <a:pt x="97" y="330"/>
                    <a:pt x="87" y="330"/>
                    <a:pt x="75" y="330"/>
                  </a:cubicBezTo>
                  <a:cubicBezTo>
                    <a:pt x="66" y="330"/>
                    <a:pt x="56" y="329"/>
                    <a:pt x="46" y="328"/>
                  </a:cubicBezTo>
                  <a:cubicBezTo>
                    <a:pt x="37" y="327"/>
                    <a:pt x="28" y="323"/>
                    <a:pt x="20" y="318"/>
                  </a:cubicBezTo>
                  <a:cubicBezTo>
                    <a:pt x="13" y="312"/>
                    <a:pt x="7" y="303"/>
                    <a:pt x="3" y="292"/>
                  </a:cubicBezTo>
                  <a:cubicBezTo>
                    <a:pt x="0" y="280"/>
                    <a:pt x="0" y="264"/>
                    <a:pt x="3" y="244"/>
                  </a:cubicBezTo>
                  <a:cubicBezTo>
                    <a:pt x="22" y="139"/>
                    <a:pt x="22" y="139"/>
                    <a:pt x="22" y="139"/>
                  </a:cubicBezTo>
                  <a:lnTo>
                    <a:pt x="32" y="8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70"/>
            </a:p>
          </p:txBody>
        </p:sp>
        <p:sp>
          <p:nvSpPr>
            <p:cNvPr id="30" name="Freeform 35"/>
            <p:cNvSpPr>
              <a:spLocks/>
            </p:cNvSpPr>
            <p:nvPr/>
          </p:nvSpPr>
          <p:spPr bwMode="auto">
            <a:xfrm>
              <a:off x="4643" y="839"/>
              <a:ext cx="246" cy="324"/>
            </a:xfrm>
            <a:custGeom>
              <a:avLst/>
              <a:gdLst>
                <a:gd name="T0" fmla="*/ 271 w 274"/>
                <a:gd name="T1" fmla="*/ 67 h 349"/>
                <a:gd name="T2" fmla="*/ 254 w 274"/>
                <a:gd name="T3" fmla="*/ 33 h 349"/>
                <a:gd name="T4" fmla="*/ 221 w 274"/>
                <a:gd name="T5" fmla="*/ 9 h 349"/>
                <a:gd name="T6" fmla="*/ 171 w 274"/>
                <a:gd name="T7" fmla="*/ 0 h 349"/>
                <a:gd name="T8" fmla="*/ 126 w 274"/>
                <a:gd name="T9" fmla="*/ 6 h 349"/>
                <a:gd name="T10" fmla="*/ 85 w 274"/>
                <a:gd name="T11" fmla="*/ 24 h 349"/>
                <a:gd name="T12" fmla="*/ 53 w 274"/>
                <a:gd name="T13" fmla="*/ 55 h 349"/>
                <a:gd name="T14" fmla="*/ 35 w 274"/>
                <a:gd name="T15" fmla="*/ 98 h 349"/>
                <a:gd name="T16" fmla="*/ 38 w 274"/>
                <a:gd name="T17" fmla="*/ 140 h 349"/>
                <a:gd name="T18" fmla="*/ 58 w 274"/>
                <a:gd name="T19" fmla="*/ 169 h 349"/>
                <a:gd name="T20" fmla="*/ 90 w 274"/>
                <a:gd name="T21" fmla="*/ 189 h 349"/>
                <a:gd name="T22" fmla="*/ 129 w 274"/>
                <a:gd name="T23" fmla="*/ 205 h 349"/>
                <a:gd name="T24" fmla="*/ 147 w 274"/>
                <a:gd name="T25" fmla="*/ 213 h 349"/>
                <a:gd name="T26" fmla="*/ 161 w 274"/>
                <a:gd name="T27" fmla="*/ 222 h 349"/>
                <a:gd name="T28" fmla="*/ 169 w 274"/>
                <a:gd name="T29" fmla="*/ 232 h 349"/>
                <a:gd name="T30" fmla="*/ 170 w 274"/>
                <a:gd name="T31" fmla="*/ 247 h 349"/>
                <a:gd name="T32" fmla="*/ 155 w 274"/>
                <a:gd name="T33" fmla="*/ 272 h 349"/>
                <a:gd name="T34" fmla="*/ 124 w 274"/>
                <a:gd name="T35" fmla="*/ 281 h 349"/>
                <a:gd name="T36" fmla="*/ 93 w 274"/>
                <a:gd name="T37" fmla="*/ 267 h 349"/>
                <a:gd name="T38" fmla="*/ 86 w 274"/>
                <a:gd name="T39" fmla="*/ 229 h 349"/>
                <a:gd name="T40" fmla="*/ 3 w 274"/>
                <a:gd name="T41" fmla="*/ 229 h 349"/>
                <a:gd name="T42" fmla="*/ 4 w 274"/>
                <a:gd name="T43" fmla="*/ 280 h 349"/>
                <a:gd name="T44" fmla="*/ 24 w 274"/>
                <a:gd name="T45" fmla="*/ 318 h 349"/>
                <a:gd name="T46" fmla="*/ 60 w 274"/>
                <a:gd name="T47" fmla="*/ 341 h 349"/>
                <a:gd name="T48" fmla="*/ 110 w 274"/>
                <a:gd name="T49" fmla="*/ 349 h 349"/>
                <a:gd name="T50" fmla="*/ 161 w 274"/>
                <a:gd name="T51" fmla="*/ 342 h 349"/>
                <a:gd name="T52" fmla="*/ 204 w 274"/>
                <a:gd name="T53" fmla="*/ 321 h 349"/>
                <a:gd name="T54" fmla="*/ 236 w 274"/>
                <a:gd name="T55" fmla="*/ 287 h 349"/>
                <a:gd name="T56" fmla="*/ 253 w 274"/>
                <a:gd name="T57" fmla="*/ 243 h 349"/>
                <a:gd name="T58" fmla="*/ 251 w 274"/>
                <a:gd name="T59" fmla="*/ 199 h 349"/>
                <a:gd name="T60" fmla="*/ 229 w 274"/>
                <a:gd name="T61" fmla="*/ 169 h 349"/>
                <a:gd name="T62" fmla="*/ 195 w 274"/>
                <a:gd name="T63" fmla="*/ 149 h 349"/>
                <a:gd name="T64" fmla="*/ 156 w 274"/>
                <a:gd name="T65" fmla="*/ 133 h 349"/>
                <a:gd name="T66" fmla="*/ 126 w 274"/>
                <a:gd name="T67" fmla="*/ 116 h 349"/>
                <a:gd name="T68" fmla="*/ 119 w 274"/>
                <a:gd name="T69" fmla="*/ 94 h 349"/>
                <a:gd name="T70" fmla="*/ 133 w 274"/>
                <a:gd name="T71" fmla="*/ 73 h 349"/>
                <a:gd name="T72" fmla="*/ 159 w 274"/>
                <a:gd name="T73" fmla="*/ 65 h 349"/>
                <a:gd name="T74" fmla="*/ 184 w 274"/>
                <a:gd name="T75" fmla="*/ 76 h 349"/>
                <a:gd name="T76" fmla="*/ 188 w 274"/>
                <a:gd name="T77" fmla="*/ 108 h 349"/>
                <a:gd name="T78" fmla="*/ 272 w 274"/>
                <a:gd name="T79" fmla="*/ 108 h 349"/>
                <a:gd name="T80" fmla="*/ 271 w 274"/>
                <a:gd name="T81" fmla="*/ 67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74" h="349">
                  <a:moveTo>
                    <a:pt x="271" y="67"/>
                  </a:moveTo>
                  <a:cubicBezTo>
                    <a:pt x="268" y="54"/>
                    <a:pt x="263" y="42"/>
                    <a:pt x="254" y="33"/>
                  </a:cubicBezTo>
                  <a:cubicBezTo>
                    <a:pt x="246" y="23"/>
                    <a:pt x="235" y="15"/>
                    <a:pt x="221" y="9"/>
                  </a:cubicBezTo>
                  <a:cubicBezTo>
                    <a:pt x="207" y="3"/>
                    <a:pt x="191" y="0"/>
                    <a:pt x="171" y="0"/>
                  </a:cubicBezTo>
                  <a:cubicBezTo>
                    <a:pt x="156" y="0"/>
                    <a:pt x="141" y="2"/>
                    <a:pt x="126" y="6"/>
                  </a:cubicBezTo>
                  <a:cubicBezTo>
                    <a:pt x="111" y="10"/>
                    <a:pt x="97" y="16"/>
                    <a:pt x="85" y="24"/>
                  </a:cubicBezTo>
                  <a:cubicBezTo>
                    <a:pt x="72" y="32"/>
                    <a:pt x="62" y="42"/>
                    <a:pt x="53" y="55"/>
                  </a:cubicBezTo>
                  <a:cubicBezTo>
                    <a:pt x="44" y="67"/>
                    <a:pt x="38" y="82"/>
                    <a:pt x="35" y="98"/>
                  </a:cubicBezTo>
                  <a:cubicBezTo>
                    <a:pt x="32" y="115"/>
                    <a:pt x="33" y="129"/>
                    <a:pt x="38" y="140"/>
                  </a:cubicBezTo>
                  <a:cubicBezTo>
                    <a:pt x="42" y="151"/>
                    <a:pt x="49" y="161"/>
                    <a:pt x="58" y="169"/>
                  </a:cubicBezTo>
                  <a:cubicBezTo>
                    <a:pt x="67" y="177"/>
                    <a:pt x="78" y="183"/>
                    <a:pt x="90" y="189"/>
                  </a:cubicBezTo>
                  <a:cubicBezTo>
                    <a:pt x="102" y="195"/>
                    <a:pt x="115" y="200"/>
                    <a:pt x="129" y="205"/>
                  </a:cubicBezTo>
                  <a:cubicBezTo>
                    <a:pt x="135" y="208"/>
                    <a:pt x="142" y="211"/>
                    <a:pt x="147" y="213"/>
                  </a:cubicBezTo>
                  <a:cubicBezTo>
                    <a:pt x="153" y="216"/>
                    <a:pt x="157" y="219"/>
                    <a:pt x="161" y="222"/>
                  </a:cubicBezTo>
                  <a:cubicBezTo>
                    <a:pt x="165" y="225"/>
                    <a:pt x="167" y="229"/>
                    <a:pt x="169" y="232"/>
                  </a:cubicBezTo>
                  <a:cubicBezTo>
                    <a:pt x="170" y="236"/>
                    <a:pt x="170" y="241"/>
                    <a:pt x="170" y="247"/>
                  </a:cubicBezTo>
                  <a:cubicBezTo>
                    <a:pt x="168" y="257"/>
                    <a:pt x="163" y="265"/>
                    <a:pt x="155" y="272"/>
                  </a:cubicBezTo>
                  <a:cubicBezTo>
                    <a:pt x="146" y="278"/>
                    <a:pt x="136" y="281"/>
                    <a:pt x="124" y="281"/>
                  </a:cubicBezTo>
                  <a:cubicBezTo>
                    <a:pt x="111" y="281"/>
                    <a:pt x="100" y="276"/>
                    <a:pt x="93" y="267"/>
                  </a:cubicBezTo>
                  <a:cubicBezTo>
                    <a:pt x="86" y="259"/>
                    <a:pt x="83" y="246"/>
                    <a:pt x="86" y="229"/>
                  </a:cubicBezTo>
                  <a:cubicBezTo>
                    <a:pt x="3" y="229"/>
                    <a:pt x="3" y="229"/>
                    <a:pt x="3" y="229"/>
                  </a:cubicBezTo>
                  <a:cubicBezTo>
                    <a:pt x="0" y="249"/>
                    <a:pt x="0" y="266"/>
                    <a:pt x="4" y="280"/>
                  </a:cubicBezTo>
                  <a:cubicBezTo>
                    <a:pt x="8" y="295"/>
                    <a:pt x="14" y="308"/>
                    <a:pt x="24" y="318"/>
                  </a:cubicBezTo>
                  <a:cubicBezTo>
                    <a:pt x="33" y="328"/>
                    <a:pt x="46" y="336"/>
                    <a:pt x="60" y="341"/>
                  </a:cubicBezTo>
                  <a:cubicBezTo>
                    <a:pt x="75" y="347"/>
                    <a:pt x="92" y="349"/>
                    <a:pt x="110" y="349"/>
                  </a:cubicBezTo>
                  <a:cubicBezTo>
                    <a:pt x="128" y="349"/>
                    <a:pt x="145" y="347"/>
                    <a:pt x="161" y="342"/>
                  </a:cubicBezTo>
                  <a:cubicBezTo>
                    <a:pt x="177" y="337"/>
                    <a:pt x="191" y="330"/>
                    <a:pt x="204" y="321"/>
                  </a:cubicBezTo>
                  <a:cubicBezTo>
                    <a:pt x="216" y="312"/>
                    <a:pt x="227" y="300"/>
                    <a:pt x="236" y="287"/>
                  </a:cubicBezTo>
                  <a:cubicBezTo>
                    <a:pt x="244" y="274"/>
                    <a:pt x="250" y="259"/>
                    <a:pt x="253" y="243"/>
                  </a:cubicBezTo>
                  <a:cubicBezTo>
                    <a:pt x="256" y="226"/>
                    <a:pt x="255" y="211"/>
                    <a:pt x="251" y="199"/>
                  </a:cubicBezTo>
                  <a:cubicBezTo>
                    <a:pt x="246" y="187"/>
                    <a:pt x="238" y="177"/>
                    <a:pt x="229" y="169"/>
                  </a:cubicBezTo>
                  <a:cubicBezTo>
                    <a:pt x="219" y="161"/>
                    <a:pt x="208" y="154"/>
                    <a:pt x="195" y="149"/>
                  </a:cubicBezTo>
                  <a:cubicBezTo>
                    <a:pt x="182" y="143"/>
                    <a:pt x="169" y="138"/>
                    <a:pt x="156" y="133"/>
                  </a:cubicBezTo>
                  <a:cubicBezTo>
                    <a:pt x="142" y="128"/>
                    <a:pt x="132" y="122"/>
                    <a:pt x="126" y="116"/>
                  </a:cubicBezTo>
                  <a:cubicBezTo>
                    <a:pt x="119" y="111"/>
                    <a:pt x="117" y="103"/>
                    <a:pt x="119" y="94"/>
                  </a:cubicBezTo>
                  <a:cubicBezTo>
                    <a:pt x="121" y="85"/>
                    <a:pt x="125" y="78"/>
                    <a:pt x="133" y="73"/>
                  </a:cubicBezTo>
                  <a:cubicBezTo>
                    <a:pt x="140" y="68"/>
                    <a:pt x="149" y="65"/>
                    <a:pt x="159" y="65"/>
                  </a:cubicBezTo>
                  <a:cubicBezTo>
                    <a:pt x="171" y="65"/>
                    <a:pt x="179" y="69"/>
                    <a:pt x="184" y="76"/>
                  </a:cubicBezTo>
                  <a:cubicBezTo>
                    <a:pt x="189" y="84"/>
                    <a:pt x="191" y="94"/>
                    <a:pt x="188" y="108"/>
                  </a:cubicBezTo>
                  <a:cubicBezTo>
                    <a:pt x="272" y="108"/>
                    <a:pt x="272" y="108"/>
                    <a:pt x="272" y="108"/>
                  </a:cubicBezTo>
                  <a:cubicBezTo>
                    <a:pt x="274" y="93"/>
                    <a:pt x="274" y="79"/>
                    <a:pt x="271" y="67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70"/>
            </a:p>
          </p:txBody>
        </p:sp>
        <p:sp>
          <p:nvSpPr>
            <p:cNvPr id="31" name="Freeform 36"/>
            <p:cNvSpPr>
              <a:spLocks/>
            </p:cNvSpPr>
            <p:nvPr/>
          </p:nvSpPr>
          <p:spPr bwMode="auto">
            <a:xfrm>
              <a:off x="5425" y="923"/>
              <a:ext cx="183" cy="231"/>
            </a:xfrm>
            <a:custGeom>
              <a:avLst/>
              <a:gdLst>
                <a:gd name="T0" fmla="*/ 197 w 203"/>
                <a:gd name="T1" fmla="*/ 0 h 249"/>
                <a:gd name="T2" fmla="*/ 148 w 203"/>
                <a:gd name="T3" fmla="*/ 13 h 249"/>
                <a:gd name="T4" fmla="*/ 114 w 203"/>
                <a:gd name="T5" fmla="*/ 44 h 249"/>
                <a:gd name="T6" fmla="*/ 121 w 203"/>
                <a:gd name="T7" fmla="*/ 4 h 249"/>
                <a:gd name="T8" fmla="*/ 43 w 203"/>
                <a:gd name="T9" fmla="*/ 4 h 249"/>
                <a:gd name="T10" fmla="*/ 0 w 203"/>
                <a:gd name="T11" fmla="*/ 249 h 249"/>
                <a:gd name="T12" fmla="*/ 78 w 203"/>
                <a:gd name="T13" fmla="*/ 249 h 249"/>
                <a:gd name="T14" fmla="*/ 94 w 203"/>
                <a:gd name="T15" fmla="*/ 154 h 249"/>
                <a:gd name="T16" fmla="*/ 125 w 203"/>
                <a:gd name="T17" fmla="*/ 90 h 249"/>
                <a:gd name="T18" fmla="*/ 181 w 203"/>
                <a:gd name="T19" fmla="*/ 71 h 249"/>
                <a:gd name="T20" fmla="*/ 190 w 203"/>
                <a:gd name="T21" fmla="*/ 72 h 249"/>
                <a:gd name="T22" fmla="*/ 203 w 203"/>
                <a:gd name="T23" fmla="*/ 0 h 249"/>
                <a:gd name="T24" fmla="*/ 197 w 203"/>
                <a:gd name="T25" fmla="*/ 0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3" h="249">
                  <a:moveTo>
                    <a:pt x="197" y="0"/>
                  </a:moveTo>
                  <a:cubicBezTo>
                    <a:pt x="179" y="0"/>
                    <a:pt x="163" y="4"/>
                    <a:pt x="148" y="13"/>
                  </a:cubicBezTo>
                  <a:cubicBezTo>
                    <a:pt x="133" y="22"/>
                    <a:pt x="122" y="32"/>
                    <a:pt x="114" y="44"/>
                  </a:cubicBezTo>
                  <a:cubicBezTo>
                    <a:pt x="121" y="4"/>
                    <a:pt x="121" y="4"/>
                    <a:pt x="121" y="4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0" y="249"/>
                    <a:pt x="0" y="249"/>
                    <a:pt x="0" y="249"/>
                  </a:cubicBezTo>
                  <a:cubicBezTo>
                    <a:pt x="78" y="249"/>
                    <a:pt x="78" y="249"/>
                    <a:pt x="78" y="249"/>
                  </a:cubicBezTo>
                  <a:cubicBezTo>
                    <a:pt x="94" y="154"/>
                    <a:pt x="94" y="154"/>
                    <a:pt x="94" y="154"/>
                  </a:cubicBezTo>
                  <a:cubicBezTo>
                    <a:pt x="100" y="123"/>
                    <a:pt x="110" y="102"/>
                    <a:pt x="125" y="90"/>
                  </a:cubicBezTo>
                  <a:cubicBezTo>
                    <a:pt x="140" y="77"/>
                    <a:pt x="159" y="71"/>
                    <a:pt x="181" y="71"/>
                  </a:cubicBezTo>
                  <a:cubicBezTo>
                    <a:pt x="184" y="71"/>
                    <a:pt x="187" y="71"/>
                    <a:pt x="190" y="72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201" y="0"/>
                    <a:pt x="199" y="0"/>
                    <a:pt x="197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70"/>
            </a:p>
          </p:txBody>
        </p:sp>
      </p:grpSp>
      <p:cxnSp>
        <p:nvCxnSpPr>
          <p:cNvPr id="3" name="Łącznik prosty 2"/>
          <p:cNvCxnSpPr>
            <a:cxnSpLocks/>
          </p:cNvCxnSpPr>
          <p:nvPr userDrawn="1"/>
        </p:nvCxnSpPr>
        <p:spPr>
          <a:xfrm>
            <a:off x="1098738" y="5380355"/>
            <a:ext cx="10007662" cy="0"/>
          </a:xfrm>
          <a:prstGeom prst="line">
            <a:avLst/>
          </a:prstGeom>
          <a:ln w="12700" cap="rnd">
            <a:solidFill>
              <a:schemeClr val="accent2"/>
            </a:solidFill>
            <a:round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2" name="Title 1"/>
          <p:cNvSpPr>
            <a:spLocks noGrp="1"/>
          </p:cNvSpPr>
          <p:nvPr>
            <p:ph type="ctrTitle" hasCustomPrompt="1"/>
          </p:nvPr>
        </p:nvSpPr>
        <p:spPr>
          <a:xfrm>
            <a:off x="1098738" y="1421893"/>
            <a:ext cx="5344456" cy="3345180"/>
          </a:xfrm>
        </p:spPr>
        <p:txBody>
          <a:bodyPr anchor="t" anchorCtr="0">
            <a:normAutofit/>
          </a:bodyPr>
          <a:lstStyle>
            <a:lvl1pPr algn="l">
              <a:lnSpc>
                <a:spcPts val="5753"/>
              </a:lnSpc>
              <a:defRPr sz="4454">
                <a:solidFill>
                  <a:schemeClr val="tx1"/>
                </a:solidFill>
              </a:defRPr>
            </a:lvl1pPr>
          </a:lstStyle>
          <a:p>
            <a:r>
              <a:rPr lang="pl-PL" dirty="0"/>
              <a:t>KLIKNIJ, ABY EDYTOWAĆ STYL 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2195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1061" y="2090929"/>
            <a:ext cx="10015340" cy="4014742"/>
          </a:xfrm>
          <a:ln w="0">
            <a:noFill/>
          </a:ln>
        </p:spPr>
        <p:txBody>
          <a:bodyPr>
            <a:normAutofit/>
          </a:bodyPr>
          <a:lstStyle>
            <a:lvl1pPr marL="0" indent="0">
              <a:buNone/>
              <a:defRPr sz="1299" b="0"/>
            </a:lvl1pPr>
            <a:lvl2pPr marL="456563" indent="0">
              <a:buNone/>
              <a:defRPr sz="1398"/>
            </a:lvl2pPr>
            <a:lvl3pPr marL="913125" indent="0">
              <a:buNone/>
              <a:defRPr sz="1198"/>
            </a:lvl3pPr>
            <a:lvl4pPr marL="1369688" indent="0">
              <a:buNone/>
              <a:defRPr sz="998"/>
            </a:lvl4pPr>
            <a:lvl5pPr marL="1826251" indent="0">
              <a:buNone/>
              <a:defRPr sz="998"/>
            </a:lvl5pPr>
            <a:lvl6pPr marL="2282813" indent="0">
              <a:buNone/>
              <a:defRPr sz="998"/>
            </a:lvl6pPr>
            <a:lvl7pPr marL="2739376" indent="0">
              <a:buNone/>
              <a:defRPr sz="998"/>
            </a:lvl7pPr>
            <a:lvl8pPr marL="3195938" indent="0">
              <a:buNone/>
              <a:defRPr sz="998"/>
            </a:lvl8pPr>
            <a:lvl9pPr marL="3652501" indent="0">
              <a:buNone/>
              <a:defRPr sz="998"/>
            </a:lvl9pPr>
          </a:lstStyle>
          <a:p>
            <a:pPr lvl="0"/>
            <a:r>
              <a:rPr lang="pl-PL" dirty="0"/>
              <a:t>Edytuj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9851822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5600" y="1143127"/>
            <a:ext cx="9352771" cy="547561"/>
          </a:xfrm>
        </p:spPr>
        <p:txBody>
          <a:bodyPr/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1061" y="2090929"/>
            <a:ext cx="9347310" cy="4014742"/>
          </a:xfrm>
          <a:ln w="0">
            <a:noFill/>
          </a:ln>
        </p:spPr>
        <p:txBody>
          <a:bodyPr>
            <a:normAutofit/>
          </a:bodyPr>
          <a:lstStyle>
            <a:lvl1pPr marL="0" indent="0">
              <a:buNone/>
              <a:defRPr sz="1299" b="0"/>
            </a:lvl1pPr>
            <a:lvl2pPr marL="456563" indent="0">
              <a:buNone/>
              <a:defRPr sz="1398"/>
            </a:lvl2pPr>
            <a:lvl3pPr marL="913125" indent="0">
              <a:buNone/>
              <a:defRPr sz="1198"/>
            </a:lvl3pPr>
            <a:lvl4pPr marL="1369688" indent="0">
              <a:buNone/>
              <a:defRPr sz="998"/>
            </a:lvl4pPr>
            <a:lvl5pPr marL="1826251" indent="0">
              <a:buNone/>
              <a:defRPr sz="998"/>
            </a:lvl5pPr>
            <a:lvl6pPr marL="2282813" indent="0">
              <a:buNone/>
              <a:defRPr sz="998"/>
            </a:lvl6pPr>
            <a:lvl7pPr marL="2739376" indent="0">
              <a:buNone/>
              <a:defRPr sz="998"/>
            </a:lvl7pPr>
            <a:lvl8pPr marL="3195938" indent="0">
              <a:buNone/>
              <a:defRPr sz="998"/>
            </a:lvl8pPr>
            <a:lvl9pPr marL="3652501" indent="0">
              <a:buNone/>
              <a:defRPr sz="998"/>
            </a:lvl9pPr>
          </a:lstStyle>
          <a:p>
            <a:pPr lvl="0"/>
            <a:r>
              <a:rPr lang="pl-PL" dirty="0"/>
              <a:t>Edytuj style wzorca tekstu</a:t>
            </a:r>
          </a:p>
        </p:txBody>
      </p:sp>
      <p:grpSp>
        <p:nvGrpSpPr>
          <p:cNvPr id="5" name="Group 4"/>
          <p:cNvGrpSpPr>
            <a:grpSpLocks noChangeAspect="1"/>
          </p:cNvGrpSpPr>
          <p:nvPr userDrawn="1"/>
        </p:nvGrpSpPr>
        <p:grpSpPr bwMode="auto">
          <a:xfrm rot="10800000">
            <a:off x="11000543" y="28067"/>
            <a:ext cx="1191457" cy="6854460"/>
            <a:chOff x="-884" y="2"/>
            <a:chExt cx="877" cy="5038"/>
          </a:xfrm>
          <a:solidFill>
            <a:schemeClr val="accent1"/>
          </a:solidFill>
        </p:grpSpPr>
        <p:sp>
          <p:nvSpPr>
            <p:cNvPr id="6" name="Freeform 5"/>
            <p:cNvSpPr>
              <a:spLocks noEditPoints="1"/>
            </p:cNvSpPr>
            <p:nvPr userDrawn="1"/>
          </p:nvSpPr>
          <p:spPr bwMode="auto">
            <a:xfrm>
              <a:off x="-740" y="4081"/>
              <a:ext cx="248" cy="244"/>
            </a:xfrm>
            <a:custGeom>
              <a:avLst/>
              <a:gdLst>
                <a:gd name="T0" fmla="*/ 132 w 134"/>
                <a:gd name="T1" fmla="*/ 64 h 133"/>
                <a:gd name="T2" fmla="*/ 64 w 134"/>
                <a:gd name="T3" fmla="*/ 2 h 133"/>
                <a:gd name="T4" fmla="*/ 64 w 134"/>
                <a:gd name="T5" fmla="*/ 2 h 133"/>
                <a:gd name="T6" fmla="*/ 1 w 134"/>
                <a:gd name="T7" fmla="*/ 70 h 133"/>
                <a:gd name="T8" fmla="*/ 67 w 134"/>
                <a:gd name="T9" fmla="*/ 133 h 133"/>
                <a:gd name="T10" fmla="*/ 70 w 134"/>
                <a:gd name="T11" fmla="*/ 133 h 133"/>
                <a:gd name="T12" fmla="*/ 132 w 134"/>
                <a:gd name="T13" fmla="*/ 64 h 133"/>
                <a:gd name="T14" fmla="*/ 69 w 134"/>
                <a:gd name="T15" fmla="*/ 111 h 133"/>
                <a:gd name="T16" fmla="*/ 23 w 134"/>
                <a:gd name="T17" fmla="*/ 69 h 133"/>
                <a:gd name="T18" fmla="*/ 65 w 134"/>
                <a:gd name="T19" fmla="*/ 24 h 133"/>
                <a:gd name="T20" fmla="*/ 110 w 134"/>
                <a:gd name="T21" fmla="*/ 65 h 133"/>
                <a:gd name="T22" fmla="*/ 69 w 134"/>
                <a:gd name="T23" fmla="*/ 111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4" h="133">
                  <a:moveTo>
                    <a:pt x="132" y="64"/>
                  </a:moveTo>
                  <a:cubicBezTo>
                    <a:pt x="131" y="28"/>
                    <a:pt x="100" y="0"/>
                    <a:pt x="64" y="2"/>
                  </a:cubicBezTo>
                  <a:cubicBezTo>
                    <a:pt x="64" y="2"/>
                    <a:pt x="64" y="2"/>
                    <a:pt x="64" y="2"/>
                  </a:cubicBezTo>
                  <a:cubicBezTo>
                    <a:pt x="28" y="4"/>
                    <a:pt x="0" y="34"/>
                    <a:pt x="1" y="70"/>
                  </a:cubicBezTo>
                  <a:cubicBezTo>
                    <a:pt x="3" y="105"/>
                    <a:pt x="32" y="133"/>
                    <a:pt x="67" y="133"/>
                  </a:cubicBezTo>
                  <a:cubicBezTo>
                    <a:pt x="68" y="133"/>
                    <a:pt x="69" y="133"/>
                    <a:pt x="70" y="133"/>
                  </a:cubicBezTo>
                  <a:cubicBezTo>
                    <a:pt x="106" y="131"/>
                    <a:pt x="134" y="100"/>
                    <a:pt x="132" y="64"/>
                  </a:cubicBezTo>
                  <a:close/>
                  <a:moveTo>
                    <a:pt x="69" y="111"/>
                  </a:moveTo>
                  <a:cubicBezTo>
                    <a:pt x="45" y="112"/>
                    <a:pt x="25" y="93"/>
                    <a:pt x="23" y="69"/>
                  </a:cubicBezTo>
                  <a:cubicBezTo>
                    <a:pt x="22" y="45"/>
                    <a:pt x="41" y="25"/>
                    <a:pt x="65" y="24"/>
                  </a:cubicBezTo>
                  <a:cubicBezTo>
                    <a:pt x="89" y="23"/>
                    <a:pt x="109" y="42"/>
                    <a:pt x="110" y="65"/>
                  </a:cubicBezTo>
                  <a:cubicBezTo>
                    <a:pt x="111" y="89"/>
                    <a:pt x="93" y="110"/>
                    <a:pt x="69" y="1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70"/>
            </a:p>
          </p:txBody>
        </p:sp>
        <p:sp>
          <p:nvSpPr>
            <p:cNvPr id="7" name="Freeform 6"/>
            <p:cNvSpPr>
              <a:spLocks noEditPoints="1"/>
            </p:cNvSpPr>
            <p:nvPr userDrawn="1"/>
          </p:nvSpPr>
          <p:spPr bwMode="auto">
            <a:xfrm>
              <a:off x="-436" y="3215"/>
              <a:ext cx="201" cy="199"/>
            </a:xfrm>
            <a:custGeom>
              <a:avLst/>
              <a:gdLst>
                <a:gd name="T0" fmla="*/ 53 w 109"/>
                <a:gd name="T1" fmla="*/ 1 h 108"/>
                <a:gd name="T2" fmla="*/ 53 w 109"/>
                <a:gd name="T3" fmla="*/ 1 h 108"/>
                <a:gd name="T4" fmla="*/ 2 w 109"/>
                <a:gd name="T5" fmla="*/ 57 h 108"/>
                <a:gd name="T6" fmla="*/ 55 w 109"/>
                <a:gd name="T7" fmla="*/ 108 h 108"/>
                <a:gd name="T8" fmla="*/ 58 w 109"/>
                <a:gd name="T9" fmla="*/ 108 h 108"/>
                <a:gd name="T10" fmla="*/ 95 w 109"/>
                <a:gd name="T11" fmla="*/ 90 h 108"/>
                <a:gd name="T12" fmla="*/ 109 w 109"/>
                <a:gd name="T13" fmla="*/ 52 h 108"/>
                <a:gd name="T14" fmla="*/ 53 w 109"/>
                <a:gd name="T15" fmla="*/ 1 h 108"/>
                <a:gd name="T16" fmla="*/ 78 w 109"/>
                <a:gd name="T17" fmla="*/ 75 h 108"/>
                <a:gd name="T18" fmla="*/ 57 w 109"/>
                <a:gd name="T19" fmla="*/ 85 h 108"/>
                <a:gd name="T20" fmla="*/ 24 w 109"/>
                <a:gd name="T21" fmla="*/ 56 h 108"/>
                <a:gd name="T22" fmla="*/ 54 w 109"/>
                <a:gd name="T23" fmla="*/ 23 h 108"/>
                <a:gd name="T24" fmla="*/ 87 w 109"/>
                <a:gd name="T25" fmla="*/ 53 h 108"/>
                <a:gd name="T26" fmla="*/ 78 w 109"/>
                <a:gd name="T27" fmla="*/ 7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9" h="108">
                  <a:moveTo>
                    <a:pt x="53" y="1"/>
                  </a:moveTo>
                  <a:cubicBezTo>
                    <a:pt x="53" y="1"/>
                    <a:pt x="53" y="1"/>
                    <a:pt x="53" y="1"/>
                  </a:cubicBezTo>
                  <a:cubicBezTo>
                    <a:pt x="23" y="2"/>
                    <a:pt x="0" y="27"/>
                    <a:pt x="2" y="57"/>
                  </a:cubicBezTo>
                  <a:cubicBezTo>
                    <a:pt x="3" y="85"/>
                    <a:pt x="27" y="108"/>
                    <a:pt x="55" y="108"/>
                  </a:cubicBezTo>
                  <a:cubicBezTo>
                    <a:pt x="56" y="108"/>
                    <a:pt x="57" y="108"/>
                    <a:pt x="58" y="108"/>
                  </a:cubicBezTo>
                  <a:cubicBezTo>
                    <a:pt x="72" y="107"/>
                    <a:pt x="85" y="101"/>
                    <a:pt x="95" y="90"/>
                  </a:cubicBezTo>
                  <a:cubicBezTo>
                    <a:pt x="104" y="80"/>
                    <a:pt x="109" y="66"/>
                    <a:pt x="109" y="52"/>
                  </a:cubicBezTo>
                  <a:cubicBezTo>
                    <a:pt x="107" y="22"/>
                    <a:pt x="82" y="0"/>
                    <a:pt x="53" y="1"/>
                  </a:cubicBezTo>
                  <a:close/>
                  <a:moveTo>
                    <a:pt x="78" y="75"/>
                  </a:moveTo>
                  <a:cubicBezTo>
                    <a:pt x="73" y="81"/>
                    <a:pt x="65" y="85"/>
                    <a:pt x="57" y="85"/>
                  </a:cubicBezTo>
                  <a:cubicBezTo>
                    <a:pt x="39" y="86"/>
                    <a:pt x="25" y="73"/>
                    <a:pt x="24" y="56"/>
                  </a:cubicBezTo>
                  <a:cubicBezTo>
                    <a:pt x="23" y="38"/>
                    <a:pt x="37" y="24"/>
                    <a:pt x="54" y="23"/>
                  </a:cubicBezTo>
                  <a:cubicBezTo>
                    <a:pt x="71" y="22"/>
                    <a:pt x="86" y="35"/>
                    <a:pt x="87" y="53"/>
                  </a:cubicBezTo>
                  <a:cubicBezTo>
                    <a:pt x="87" y="61"/>
                    <a:pt x="84" y="69"/>
                    <a:pt x="78" y="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70"/>
            </a:p>
          </p:txBody>
        </p:sp>
        <p:sp>
          <p:nvSpPr>
            <p:cNvPr id="8" name="Freeform 7"/>
            <p:cNvSpPr>
              <a:spLocks/>
            </p:cNvSpPr>
            <p:nvPr userDrawn="1"/>
          </p:nvSpPr>
          <p:spPr bwMode="auto">
            <a:xfrm>
              <a:off x="-871" y="3000"/>
              <a:ext cx="214" cy="234"/>
            </a:xfrm>
            <a:custGeom>
              <a:avLst/>
              <a:gdLst>
                <a:gd name="T0" fmla="*/ 5 w 116"/>
                <a:gd name="T1" fmla="*/ 4 h 127"/>
                <a:gd name="T2" fmla="*/ 4 w 116"/>
                <a:gd name="T3" fmla="*/ 20 h 127"/>
                <a:gd name="T4" fmla="*/ 96 w 116"/>
                <a:gd name="T5" fmla="*/ 124 h 127"/>
                <a:gd name="T6" fmla="*/ 104 w 116"/>
                <a:gd name="T7" fmla="*/ 127 h 127"/>
                <a:gd name="T8" fmla="*/ 111 w 116"/>
                <a:gd name="T9" fmla="*/ 124 h 127"/>
                <a:gd name="T10" fmla="*/ 112 w 116"/>
                <a:gd name="T11" fmla="*/ 109 h 127"/>
                <a:gd name="T12" fmla="*/ 20 w 116"/>
                <a:gd name="T13" fmla="*/ 5 h 127"/>
                <a:gd name="T14" fmla="*/ 5 w 116"/>
                <a:gd name="T15" fmla="*/ 4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6" h="127">
                  <a:moveTo>
                    <a:pt x="5" y="4"/>
                  </a:moveTo>
                  <a:cubicBezTo>
                    <a:pt x="0" y="9"/>
                    <a:pt x="0" y="16"/>
                    <a:pt x="4" y="20"/>
                  </a:cubicBezTo>
                  <a:cubicBezTo>
                    <a:pt x="96" y="124"/>
                    <a:pt x="96" y="124"/>
                    <a:pt x="96" y="124"/>
                  </a:cubicBezTo>
                  <a:cubicBezTo>
                    <a:pt x="98" y="126"/>
                    <a:pt x="101" y="127"/>
                    <a:pt x="104" y="127"/>
                  </a:cubicBezTo>
                  <a:cubicBezTo>
                    <a:pt x="107" y="127"/>
                    <a:pt x="109" y="126"/>
                    <a:pt x="111" y="124"/>
                  </a:cubicBezTo>
                  <a:cubicBezTo>
                    <a:pt x="116" y="120"/>
                    <a:pt x="116" y="113"/>
                    <a:pt x="112" y="109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16" y="1"/>
                    <a:pt x="9" y="0"/>
                    <a:pt x="5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70"/>
            </a:p>
          </p:txBody>
        </p:sp>
        <p:sp>
          <p:nvSpPr>
            <p:cNvPr id="9" name="Freeform 8"/>
            <p:cNvSpPr>
              <a:spLocks/>
            </p:cNvSpPr>
            <p:nvPr userDrawn="1"/>
          </p:nvSpPr>
          <p:spPr bwMode="auto">
            <a:xfrm>
              <a:off x="-766" y="3598"/>
              <a:ext cx="163" cy="147"/>
            </a:xfrm>
            <a:custGeom>
              <a:avLst/>
              <a:gdLst>
                <a:gd name="T0" fmla="*/ 4 w 88"/>
                <a:gd name="T1" fmla="*/ 76 h 80"/>
                <a:gd name="T2" fmla="*/ 12 w 88"/>
                <a:gd name="T3" fmla="*/ 80 h 80"/>
                <a:gd name="T4" fmla="*/ 20 w 88"/>
                <a:gd name="T5" fmla="*/ 77 h 80"/>
                <a:gd name="T6" fmla="*/ 83 w 88"/>
                <a:gd name="T7" fmla="*/ 21 h 80"/>
                <a:gd name="T8" fmla="*/ 84 w 88"/>
                <a:gd name="T9" fmla="*/ 5 h 80"/>
                <a:gd name="T10" fmla="*/ 68 w 88"/>
                <a:gd name="T11" fmla="*/ 4 h 80"/>
                <a:gd name="T12" fmla="*/ 5 w 88"/>
                <a:gd name="T13" fmla="*/ 60 h 80"/>
                <a:gd name="T14" fmla="*/ 4 w 88"/>
                <a:gd name="T15" fmla="*/ 76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80">
                  <a:moveTo>
                    <a:pt x="4" y="76"/>
                  </a:moveTo>
                  <a:cubicBezTo>
                    <a:pt x="6" y="78"/>
                    <a:pt x="9" y="80"/>
                    <a:pt x="12" y="80"/>
                  </a:cubicBezTo>
                  <a:cubicBezTo>
                    <a:pt x="15" y="80"/>
                    <a:pt x="17" y="79"/>
                    <a:pt x="20" y="77"/>
                  </a:cubicBezTo>
                  <a:cubicBezTo>
                    <a:pt x="83" y="21"/>
                    <a:pt x="83" y="21"/>
                    <a:pt x="83" y="21"/>
                  </a:cubicBezTo>
                  <a:cubicBezTo>
                    <a:pt x="87" y="17"/>
                    <a:pt x="88" y="10"/>
                    <a:pt x="84" y="5"/>
                  </a:cubicBezTo>
                  <a:cubicBezTo>
                    <a:pt x="80" y="0"/>
                    <a:pt x="73" y="0"/>
                    <a:pt x="68" y="4"/>
                  </a:cubicBezTo>
                  <a:cubicBezTo>
                    <a:pt x="5" y="60"/>
                    <a:pt x="5" y="60"/>
                    <a:pt x="5" y="60"/>
                  </a:cubicBezTo>
                  <a:cubicBezTo>
                    <a:pt x="0" y="64"/>
                    <a:pt x="0" y="71"/>
                    <a:pt x="4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70"/>
            </a:p>
          </p:txBody>
        </p:sp>
        <p:sp>
          <p:nvSpPr>
            <p:cNvPr id="10" name="Freeform 9"/>
            <p:cNvSpPr>
              <a:spLocks/>
            </p:cNvSpPr>
            <p:nvPr userDrawn="1"/>
          </p:nvSpPr>
          <p:spPr bwMode="auto">
            <a:xfrm>
              <a:off x="-614" y="3031"/>
              <a:ext cx="542" cy="697"/>
            </a:xfrm>
            <a:custGeom>
              <a:avLst/>
              <a:gdLst>
                <a:gd name="T0" fmla="*/ 269 w 293"/>
                <a:gd name="T1" fmla="*/ 180 h 379"/>
                <a:gd name="T2" fmla="*/ 283 w 293"/>
                <a:gd name="T3" fmla="*/ 173 h 379"/>
                <a:gd name="T4" fmla="*/ 277 w 293"/>
                <a:gd name="T5" fmla="*/ 85 h 379"/>
                <a:gd name="T6" fmla="*/ 208 w 293"/>
                <a:gd name="T7" fmla="*/ 26 h 379"/>
                <a:gd name="T8" fmla="*/ 16 w 293"/>
                <a:gd name="T9" fmla="*/ 122 h 379"/>
                <a:gd name="T10" fmla="*/ 27 w 293"/>
                <a:gd name="T11" fmla="*/ 269 h 379"/>
                <a:gd name="T12" fmla="*/ 142 w 293"/>
                <a:gd name="T13" fmla="*/ 366 h 379"/>
                <a:gd name="T14" fmla="*/ 221 w 293"/>
                <a:gd name="T15" fmla="*/ 379 h 379"/>
                <a:gd name="T16" fmla="*/ 231 w 293"/>
                <a:gd name="T17" fmla="*/ 378 h 379"/>
                <a:gd name="T18" fmla="*/ 241 w 293"/>
                <a:gd name="T19" fmla="*/ 367 h 379"/>
                <a:gd name="T20" fmla="*/ 230 w 293"/>
                <a:gd name="T21" fmla="*/ 356 h 379"/>
                <a:gd name="T22" fmla="*/ 149 w 293"/>
                <a:gd name="T23" fmla="*/ 345 h 379"/>
                <a:gd name="T24" fmla="*/ 47 w 293"/>
                <a:gd name="T25" fmla="*/ 259 h 379"/>
                <a:gd name="T26" fmla="*/ 37 w 293"/>
                <a:gd name="T27" fmla="*/ 129 h 379"/>
                <a:gd name="T28" fmla="*/ 201 w 293"/>
                <a:gd name="T29" fmla="*/ 47 h 379"/>
                <a:gd name="T30" fmla="*/ 257 w 293"/>
                <a:gd name="T31" fmla="*/ 95 h 379"/>
                <a:gd name="T32" fmla="*/ 262 w 293"/>
                <a:gd name="T33" fmla="*/ 166 h 379"/>
                <a:gd name="T34" fmla="*/ 269 w 293"/>
                <a:gd name="T35" fmla="*/ 180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93" h="379">
                  <a:moveTo>
                    <a:pt x="269" y="180"/>
                  </a:moveTo>
                  <a:cubicBezTo>
                    <a:pt x="275" y="182"/>
                    <a:pt x="281" y="179"/>
                    <a:pt x="283" y="173"/>
                  </a:cubicBezTo>
                  <a:cubicBezTo>
                    <a:pt x="293" y="144"/>
                    <a:pt x="291" y="112"/>
                    <a:pt x="277" y="85"/>
                  </a:cubicBezTo>
                  <a:cubicBezTo>
                    <a:pt x="262" y="57"/>
                    <a:pt x="238" y="36"/>
                    <a:pt x="208" y="26"/>
                  </a:cubicBezTo>
                  <a:cubicBezTo>
                    <a:pt x="128" y="0"/>
                    <a:pt x="42" y="43"/>
                    <a:pt x="16" y="122"/>
                  </a:cubicBezTo>
                  <a:cubicBezTo>
                    <a:pt x="0" y="171"/>
                    <a:pt x="4" y="223"/>
                    <a:pt x="27" y="269"/>
                  </a:cubicBezTo>
                  <a:cubicBezTo>
                    <a:pt x="51" y="315"/>
                    <a:pt x="92" y="350"/>
                    <a:pt x="142" y="366"/>
                  </a:cubicBezTo>
                  <a:cubicBezTo>
                    <a:pt x="168" y="374"/>
                    <a:pt x="194" y="379"/>
                    <a:pt x="221" y="379"/>
                  </a:cubicBezTo>
                  <a:cubicBezTo>
                    <a:pt x="224" y="379"/>
                    <a:pt x="228" y="378"/>
                    <a:pt x="231" y="378"/>
                  </a:cubicBezTo>
                  <a:cubicBezTo>
                    <a:pt x="237" y="378"/>
                    <a:pt x="242" y="373"/>
                    <a:pt x="241" y="367"/>
                  </a:cubicBezTo>
                  <a:cubicBezTo>
                    <a:pt x="241" y="361"/>
                    <a:pt x="236" y="356"/>
                    <a:pt x="230" y="356"/>
                  </a:cubicBezTo>
                  <a:cubicBezTo>
                    <a:pt x="202" y="357"/>
                    <a:pt x="175" y="353"/>
                    <a:pt x="149" y="345"/>
                  </a:cubicBezTo>
                  <a:cubicBezTo>
                    <a:pt x="104" y="331"/>
                    <a:pt x="68" y="300"/>
                    <a:pt x="47" y="259"/>
                  </a:cubicBezTo>
                  <a:cubicBezTo>
                    <a:pt x="27" y="218"/>
                    <a:pt x="23" y="172"/>
                    <a:pt x="37" y="129"/>
                  </a:cubicBezTo>
                  <a:cubicBezTo>
                    <a:pt x="60" y="62"/>
                    <a:pt x="133" y="25"/>
                    <a:pt x="201" y="47"/>
                  </a:cubicBezTo>
                  <a:cubicBezTo>
                    <a:pt x="226" y="55"/>
                    <a:pt x="245" y="72"/>
                    <a:pt x="257" y="95"/>
                  </a:cubicBezTo>
                  <a:cubicBezTo>
                    <a:pt x="268" y="117"/>
                    <a:pt x="270" y="142"/>
                    <a:pt x="262" y="166"/>
                  </a:cubicBezTo>
                  <a:cubicBezTo>
                    <a:pt x="260" y="172"/>
                    <a:pt x="263" y="178"/>
                    <a:pt x="269" y="1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70"/>
            </a:p>
          </p:txBody>
        </p:sp>
        <p:sp>
          <p:nvSpPr>
            <p:cNvPr id="11" name="Freeform 10"/>
            <p:cNvSpPr>
              <a:spLocks/>
            </p:cNvSpPr>
            <p:nvPr userDrawn="1"/>
          </p:nvSpPr>
          <p:spPr bwMode="auto">
            <a:xfrm>
              <a:off x="-320" y="2563"/>
              <a:ext cx="292" cy="371"/>
            </a:xfrm>
            <a:custGeom>
              <a:avLst/>
              <a:gdLst>
                <a:gd name="T0" fmla="*/ 149 w 158"/>
                <a:gd name="T1" fmla="*/ 181 h 202"/>
                <a:gd name="T2" fmla="*/ 23 w 158"/>
                <a:gd name="T3" fmla="*/ 11 h 202"/>
                <a:gd name="T4" fmla="*/ 11 w 158"/>
                <a:gd name="T5" fmla="*/ 1 h 202"/>
                <a:gd name="T6" fmla="*/ 1 w 158"/>
                <a:gd name="T7" fmla="*/ 13 h 202"/>
                <a:gd name="T8" fmla="*/ 140 w 158"/>
                <a:gd name="T9" fmla="*/ 201 h 202"/>
                <a:gd name="T10" fmla="*/ 145 w 158"/>
                <a:gd name="T11" fmla="*/ 202 h 202"/>
                <a:gd name="T12" fmla="*/ 155 w 158"/>
                <a:gd name="T13" fmla="*/ 196 h 202"/>
                <a:gd name="T14" fmla="*/ 149 w 158"/>
                <a:gd name="T15" fmla="*/ 181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8" h="202">
                  <a:moveTo>
                    <a:pt x="149" y="181"/>
                  </a:moveTo>
                  <a:cubicBezTo>
                    <a:pt x="80" y="151"/>
                    <a:pt x="32" y="86"/>
                    <a:pt x="23" y="11"/>
                  </a:cubicBezTo>
                  <a:cubicBezTo>
                    <a:pt x="22" y="5"/>
                    <a:pt x="17" y="0"/>
                    <a:pt x="11" y="1"/>
                  </a:cubicBezTo>
                  <a:cubicBezTo>
                    <a:pt x="5" y="2"/>
                    <a:pt x="0" y="7"/>
                    <a:pt x="1" y="13"/>
                  </a:cubicBezTo>
                  <a:cubicBezTo>
                    <a:pt x="11" y="96"/>
                    <a:pt x="64" y="168"/>
                    <a:pt x="140" y="201"/>
                  </a:cubicBezTo>
                  <a:cubicBezTo>
                    <a:pt x="142" y="202"/>
                    <a:pt x="143" y="202"/>
                    <a:pt x="145" y="202"/>
                  </a:cubicBezTo>
                  <a:cubicBezTo>
                    <a:pt x="149" y="202"/>
                    <a:pt x="153" y="200"/>
                    <a:pt x="155" y="196"/>
                  </a:cubicBezTo>
                  <a:cubicBezTo>
                    <a:pt x="158" y="190"/>
                    <a:pt x="155" y="183"/>
                    <a:pt x="149" y="18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70"/>
            </a:p>
          </p:txBody>
        </p:sp>
        <p:sp>
          <p:nvSpPr>
            <p:cNvPr id="12" name="Freeform 11"/>
            <p:cNvSpPr>
              <a:spLocks/>
            </p:cNvSpPr>
            <p:nvPr userDrawn="1"/>
          </p:nvSpPr>
          <p:spPr bwMode="auto">
            <a:xfrm>
              <a:off x="-692" y="2875"/>
              <a:ext cx="509" cy="184"/>
            </a:xfrm>
            <a:custGeom>
              <a:avLst/>
              <a:gdLst>
                <a:gd name="T0" fmla="*/ 269 w 275"/>
                <a:gd name="T1" fmla="*/ 42 h 100"/>
                <a:gd name="T2" fmla="*/ 128 w 275"/>
                <a:gd name="T3" fmla="*/ 7 h 100"/>
                <a:gd name="T4" fmla="*/ 4 w 275"/>
                <a:gd name="T5" fmla="*/ 82 h 100"/>
                <a:gd name="T6" fmla="*/ 6 w 275"/>
                <a:gd name="T7" fmla="*/ 98 h 100"/>
                <a:gd name="T8" fmla="*/ 13 w 275"/>
                <a:gd name="T9" fmla="*/ 100 h 100"/>
                <a:gd name="T10" fmla="*/ 22 w 275"/>
                <a:gd name="T11" fmla="*/ 96 h 100"/>
                <a:gd name="T12" fmla="*/ 131 w 275"/>
                <a:gd name="T13" fmla="*/ 29 h 100"/>
                <a:gd name="T14" fmla="*/ 256 w 275"/>
                <a:gd name="T15" fmla="*/ 60 h 100"/>
                <a:gd name="T16" fmla="*/ 271 w 275"/>
                <a:gd name="T17" fmla="*/ 58 h 100"/>
                <a:gd name="T18" fmla="*/ 269 w 275"/>
                <a:gd name="T19" fmla="*/ 4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5" h="100">
                  <a:moveTo>
                    <a:pt x="269" y="42"/>
                  </a:moveTo>
                  <a:cubicBezTo>
                    <a:pt x="228" y="12"/>
                    <a:pt x="178" y="0"/>
                    <a:pt x="128" y="7"/>
                  </a:cubicBezTo>
                  <a:cubicBezTo>
                    <a:pt x="78" y="15"/>
                    <a:pt x="34" y="42"/>
                    <a:pt x="4" y="82"/>
                  </a:cubicBezTo>
                  <a:cubicBezTo>
                    <a:pt x="0" y="87"/>
                    <a:pt x="1" y="94"/>
                    <a:pt x="6" y="98"/>
                  </a:cubicBezTo>
                  <a:cubicBezTo>
                    <a:pt x="8" y="99"/>
                    <a:pt x="11" y="100"/>
                    <a:pt x="13" y="100"/>
                  </a:cubicBezTo>
                  <a:cubicBezTo>
                    <a:pt x="16" y="100"/>
                    <a:pt x="20" y="99"/>
                    <a:pt x="22" y="96"/>
                  </a:cubicBezTo>
                  <a:cubicBezTo>
                    <a:pt x="48" y="60"/>
                    <a:pt x="87" y="36"/>
                    <a:pt x="131" y="29"/>
                  </a:cubicBezTo>
                  <a:cubicBezTo>
                    <a:pt x="176" y="23"/>
                    <a:pt x="220" y="34"/>
                    <a:pt x="256" y="60"/>
                  </a:cubicBezTo>
                  <a:cubicBezTo>
                    <a:pt x="261" y="64"/>
                    <a:pt x="268" y="63"/>
                    <a:pt x="271" y="58"/>
                  </a:cubicBezTo>
                  <a:cubicBezTo>
                    <a:pt x="275" y="53"/>
                    <a:pt x="274" y="46"/>
                    <a:pt x="269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70"/>
            </a:p>
          </p:txBody>
        </p:sp>
        <p:sp>
          <p:nvSpPr>
            <p:cNvPr id="13" name="Freeform 12"/>
            <p:cNvSpPr>
              <a:spLocks/>
            </p:cNvSpPr>
            <p:nvPr userDrawn="1"/>
          </p:nvSpPr>
          <p:spPr bwMode="auto">
            <a:xfrm>
              <a:off x="-331" y="3476"/>
              <a:ext cx="296" cy="112"/>
            </a:xfrm>
            <a:custGeom>
              <a:avLst/>
              <a:gdLst>
                <a:gd name="T0" fmla="*/ 140 w 160"/>
                <a:gd name="T1" fmla="*/ 4 h 61"/>
                <a:gd name="T2" fmla="*/ 13 w 160"/>
                <a:gd name="T3" fmla="*/ 37 h 61"/>
                <a:gd name="T4" fmla="*/ 1 w 160"/>
                <a:gd name="T5" fmla="*/ 46 h 61"/>
                <a:gd name="T6" fmla="*/ 10 w 160"/>
                <a:gd name="T7" fmla="*/ 59 h 61"/>
                <a:gd name="T8" fmla="*/ 43 w 160"/>
                <a:gd name="T9" fmla="*/ 61 h 61"/>
                <a:gd name="T10" fmla="*/ 155 w 160"/>
                <a:gd name="T11" fmla="*/ 20 h 61"/>
                <a:gd name="T12" fmla="*/ 156 w 160"/>
                <a:gd name="T13" fmla="*/ 4 h 61"/>
                <a:gd name="T14" fmla="*/ 140 w 160"/>
                <a:gd name="T15" fmla="*/ 4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61">
                  <a:moveTo>
                    <a:pt x="140" y="4"/>
                  </a:moveTo>
                  <a:cubicBezTo>
                    <a:pt x="109" y="33"/>
                    <a:pt x="66" y="44"/>
                    <a:pt x="13" y="37"/>
                  </a:cubicBezTo>
                  <a:cubicBezTo>
                    <a:pt x="7" y="36"/>
                    <a:pt x="1" y="40"/>
                    <a:pt x="1" y="46"/>
                  </a:cubicBezTo>
                  <a:cubicBezTo>
                    <a:pt x="0" y="52"/>
                    <a:pt x="4" y="58"/>
                    <a:pt x="10" y="59"/>
                  </a:cubicBezTo>
                  <a:cubicBezTo>
                    <a:pt x="22" y="60"/>
                    <a:pt x="32" y="61"/>
                    <a:pt x="43" y="61"/>
                  </a:cubicBezTo>
                  <a:cubicBezTo>
                    <a:pt x="88" y="61"/>
                    <a:pt x="126" y="47"/>
                    <a:pt x="155" y="20"/>
                  </a:cubicBezTo>
                  <a:cubicBezTo>
                    <a:pt x="160" y="16"/>
                    <a:pt x="160" y="9"/>
                    <a:pt x="156" y="4"/>
                  </a:cubicBezTo>
                  <a:cubicBezTo>
                    <a:pt x="152" y="0"/>
                    <a:pt x="145" y="0"/>
                    <a:pt x="14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70"/>
            </a:p>
          </p:txBody>
        </p:sp>
        <p:sp>
          <p:nvSpPr>
            <p:cNvPr id="14" name="Freeform 13"/>
            <p:cNvSpPr>
              <a:spLocks/>
            </p:cNvSpPr>
            <p:nvPr userDrawn="1"/>
          </p:nvSpPr>
          <p:spPr bwMode="auto">
            <a:xfrm>
              <a:off x="-707" y="2669"/>
              <a:ext cx="289" cy="149"/>
            </a:xfrm>
            <a:custGeom>
              <a:avLst/>
              <a:gdLst>
                <a:gd name="T0" fmla="*/ 109 w 156"/>
                <a:gd name="T1" fmla="*/ 80 h 81"/>
                <a:gd name="T2" fmla="*/ 114 w 156"/>
                <a:gd name="T3" fmla="*/ 81 h 81"/>
                <a:gd name="T4" fmla="*/ 117 w 156"/>
                <a:gd name="T5" fmla="*/ 81 h 81"/>
                <a:gd name="T6" fmla="*/ 124 w 156"/>
                <a:gd name="T7" fmla="*/ 75 h 81"/>
                <a:gd name="T8" fmla="*/ 153 w 156"/>
                <a:gd name="T9" fmla="*/ 20 h 81"/>
                <a:gd name="T10" fmla="*/ 149 w 156"/>
                <a:gd name="T11" fmla="*/ 5 h 81"/>
                <a:gd name="T12" fmla="*/ 134 w 156"/>
                <a:gd name="T13" fmla="*/ 9 h 81"/>
                <a:gd name="T14" fmla="*/ 110 w 156"/>
                <a:gd name="T15" fmla="*/ 55 h 81"/>
                <a:gd name="T16" fmla="*/ 18 w 156"/>
                <a:gd name="T17" fmla="*/ 3 h 81"/>
                <a:gd name="T18" fmla="*/ 3 w 156"/>
                <a:gd name="T19" fmla="*/ 8 h 81"/>
                <a:gd name="T20" fmla="*/ 7 w 156"/>
                <a:gd name="T21" fmla="*/ 23 h 81"/>
                <a:gd name="T22" fmla="*/ 109 w 156"/>
                <a:gd name="T23" fmla="*/ 8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6" h="81">
                  <a:moveTo>
                    <a:pt x="109" y="80"/>
                  </a:moveTo>
                  <a:cubicBezTo>
                    <a:pt x="110" y="81"/>
                    <a:pt x="112" y="81"/>
                    <a:pt x="114" y="81"/>
                  </a:cubicBezTo>
                  <a:cubicBezTo>
                    <a:pt x="115" y="81"/>
                    <a:pt x="116" y="81"/>
                    <a:pt x="117" y="81"/>
                  </a:cubicBezTo>
                  <a:cubicBezTo>
                    <a:pt x="120" y="80"/>
                    <a:pt x="122" y="78"/>
                    <a:pt x="124" y="75"/>
                  </a:cubicBezTo>
                  <a:cubicBezTo>
                    <a:pt x="153" y="20"/>
                    <a:pt x="153" y="20"/>
                    <a:pt x="153" y="20"/>
                  </a:cubicBezTo>
                  <a:cubicBezTo>
                    <a:pt x="156" y="14"/>
                    <a:pt x="154" y="8"/>
                    <a:pt x="149" y="5"/>
                  </a:cubicBezTo>
                  <a:cubicBezTo>
                    <a:pt x="143" y="2"/>
                    <a:pt x="136" y="4"/>
                    <a:pt x="134" y="9"/>
                  </a:cubicBezTo>
                  <a:cubicBezTo>
                    <a:pt x="110" y="55"/>
                    <a:pt x="110" y="55"/>
                    <a:pt x="110" y="55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3" y="0"/>
                    <a:pt x="6" y="2"/>
                    <a:pt x="3" y="8"/>
                  </a:cubicBezTo>
                  <a:cubicBezTo>
                    <a:pt x="0" y="13"/>
                    <a:pt x="2" y="20"/>
                    <a:pt x="7" y="23"/>
                  </a:cubicBezTo>
                  <a:lnTo>
                    <a:pt x="109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70"/>
            </a:p>
          </p:txBody>
        </p:sp>
        <p:sp>
          <p:nvSpPr>
            <p:cNvPr id="15" name="Freeform 14"/>
            <p:cNvSpPr>
              <a:spLocks/>
            </p:cNvSpPr>
            <p:nvPr userDrawn="1"/>
          </p:nvSpPr>
          <p:spPr bwMode="auto">
            <a:xfrm>
              <a:off x="-174" y="3949"/>
              <a:ext cx="139" cy="154"/>
            </a:xfrm>
            <a:custGeom>
              <a:avLst/>
              <a:gdLst>
                <a:gd name="T0" fmla="*/ 54 w 75"/>
                <a:gd name="T1" fmla="*/ 6 h 84"/>
                <a:gd name="T2" fmla="*/ 4 w 75"/>
                <a:gd name="T3" fmla="*/ 65 h 84"/>
                <a:gd name="T4" fmla="*/ 5 w 75"/>
                <a:gd name="T5" fmla="*/ 81 h 84"/>
                <a:gd name="T6" fmla="*/ 12 w 75"/>
                <a:gd name="T7" fmla="*/ 84 h 84"/>
                <a:gd name="T8" fmla="*/ 21 w 75"/>
                <a:gd name="T9" fmla="*/ 80 h 84"/>
                <a:gd name="T10" fmla="*/ 71 w 75"/>
                <a:gd name="T11" fmla="*/ 20 h 84"/>
                <a:gd name="T12" fmla="*/ 70 w 75"/>
                <a:gd name="T13" fmla="*/ 4 h 84"/>
                <a:gd name="T14" fmla="*/ 54 w 75"/>
                <a:gd name="T15" fmla="*/ 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84">
                  <a:moveTo>
                    <a:pt x="54" y="6"/>
                  </a:moveTo>
                  <a:cubicBezTo>
                    <a:pt x="4" y="65"/>
                    <a:pt x="4" y="65"/>
                    <a:pt x="4" y="65"/>
                  </a:cubicBezTo>
                  <a:cubicBezTo>
                    <a:pt x="0" y="70"/>
                    <a:pt x="1" y="77"/>
                    <a:pt x="5" y="81"/>
                  </a:cubicBezTo>
                  <a:cubicBezTo>
                    <a:pt x="7" y="83"/>
                    <a:pt x="10" y="84"/>
                    <a:pt x="12" y="84"/>
                  </a:cubicBezTo>
                  <a:cubicBezTo>
                    <a:pt x="16" y="84"/>
                    <a:pt x="19" y="82"/>
                    <a:pt x="21" y="80"/>
                  </a:cubicBezTo>
                  <a:cubicBezTo>
                    <a:pt x="71" y="20"/>
                    <a:pt x="71" y="20"/>
                    <a:pt x="71" y="20"/>
                  </a:cubicBezTo>
                  <a:cubicBezTo>
                    <a:pt x="75" y="15"/>
                    <a:pt x="74" y="8"/>
                    <a:pt x="70" y="4"/>
                  </a:cubicBezTo>
                  <a:cubicBezTo>
                    <a:pt x="65" y="0"/>
                    <a:pt x="58" y="1"/>
                    <a:pt x="54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70"/>
            </a:p>
          </p:txBody>
        </p:sp>
        <p:sp>
          <p:nvSpPr>
            <p:cNvPr id="16" name="Freeform 15"/>
            <p:cNvSpPr>
              <a:spLocks/>
            </p:cNvSpPr>
            <p:nvPr userDrawn="1"/>
          </p:nvSpPr>
          <p:spPr bwMode="auto">
            <a:xfrm>
              <a:off x="-627" y="1335"/>
              <a:ext cx="104" cy="246"/>
            </a:xfrm>
            <a:custGeom>
              <a:avLst/>
              <a:gdLst>
                <a:gd name="T0" fmla="*/ 9 w 56"/>
                <a:gd name="T1" fmla="*/ 2 h 134"/>
                <a:gd name="T2" fmla="*/ 1 w 56"/>
                <a:gd name="T3" fmla="*/ 15 h 134"/>
                <a:gd name="T4" fmla="*/ 33 w 56"/>
                <a:gd name="T5" fmla="*/ 126 h 134"/>
                <a:gd name="T6" fmla="*/ 44 w 56"/>
                <a:gd name="T7" fmla="*/ 134 h 134"/>
                <a:gd name="T8" fmla="*/ 47 w 56"/>
                <a:gd name="T9" fmla="*/ 133 h 134"/>
                <a:gd name="T10" fmla="*/ 54 w 56"/>
                <a:gd name="T11" fmla="*/ 120 h 134"/>
                <a:gd name="T12" fmla="*/ 23 w 56"/>
                <a:gd name="T13" fmla="*/ 9 h 134"/>
                <a:gd name="T14" fmla="*/ 9 w 56"/>
                <a:gd name="T15" fmla="*/ 2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" h="134">
                  <a:moveTo>
                    <a:pt x="9" y="2"/>
                  </a:moveTo>
                  <a:cubicBezTo>
                    <a:pt x="3" y="3"/>
                    <a:pt x="0" y="9"/>
                    <a:pt x="1" y="15"/>
                  </a:cubicBezTo>
                  <a:cubicBezTo>
                    <a:pt x="33" y="126"/>
                    <a:pt x="33" y="126"/>
                    <a:pt x="33" y="126"/>
                  </a:cubicBezTo>
                  <a:cubicBezTo>
                    <a:pt x="34" y="131"/>
                    <a:pt x="39" y="134"/>
                    <a:pt x="44" y="134"/>
                  </a:cubicBezTo>
                  <a:cubicBezTo>
                    <a:pt x="45" y="134"/>
                    <a:pt x="46" y="134"/>
                    <a:pt x="47" y="133"/>
                  </a:cubicBezTo>
                  <a:cubicBezTo>
                    <a:pt x="53" y="132"/>
                    <a:pt x="56" y="126"/>
                    <a:pt x="54" y="120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1" y="3"/>
                    <a:pt x="15" y="0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70"/>
            </a:p>
          </p:txBody>
        </p:sp>
        <p:sp>
          <p:nvSpPr>
            <p:cNvPr id="17" name="Freeform 16"/>
            <p:cNvSpPr>
              <a:spLocks/>
            </p:cNvSpPr>
            <p:nvPr userDrawn="1"/>
          </p:nvSpPr>
          <p:spPr bwMode="auto">
            <a:xfrm>
              <a:off x="-557" y="351"/>
              <a:ext cx="285" cy="302"/>
            </a:xfrm>
            <a:custGeom>
              <a:avLst/>
              <a:gdLst>
                <a:gd name="T0" fmla="*/ 134 w 154"/>
                <a:gd name="T1" fmla="*/ 5 h 164"/>
                <a:gd name="T2" fmla="*/ 4 w 154"/>
                <a:gd name="T3" fmla="*/ 146 h 164"/>
                <a:gd name="T4" fmla="*/ 5 w 154"/>
                <a:gd name="T5" fmla="*/ 161 h 164"/>
                <a:gd name="T6" fmla="*/ 12 w 154"/>
                <a:gd name="T7" fmla="*/ 164 h 164"/>
                <a:gd name="T8" fmla="*/ 20 w 154"/>
                <a:gd name="T9" fmla="*/ 161 h 164"/>
                <a:gd name="T10" fmla="*/ 150 w 154"/>
                <a:gd name="T11" fmla="*/ 20 h 164"/>
                <a:gd name="T12" fmla="*/ 149 w 154"/>
                <a:gd name="T13" fmla="*/ 4 h 164"/>
                <a:gd name="T14" fmla="*/ 134 w 154"/>
                <a:gd name="T15" fmla="*/ 5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4" h="164">
                  <a:moveTo>
                    <a:pt x="134" y="5"/>
                  </a:moveTo>
                  <a:cubicBezTo>
                    <a:pt x="4" y="146"/>
                    <a:pt x="4" y="146"/>
                    <a:pt x="4" y="146"/>
                  </a:cubicBezTo>
                  <a:cubicBezTo>
                    <a:pt x="0" y="150"/>
                    <a:pt x="0" y="157"/>
                    <a:pt x="5" y="161"/>
                  </a:cubicBezTo>
                  <a:cubicBezTo>
                    <a:pt x="7" y="163"/>
                    <a:pt x="9" y="164"/>
                    <a:pt x="12" y="164"/>
                  </a:cubicBezTo>
                  <a:cubicBezTo>
                    <a:pt x="15" y="164"/>
                    <a:pt x="18" y="163"/>
                    <a:pt x="20" y="161"/>
                  </a:cubicBezTo>
                  <a:cubicBezTo>
                    <a:pt x="150" y="20"/>
                    <a:pt x="150" y="20"/>
                    <a:pt x="150" y="20"/>
                  </a:cubicBezTo>
                  <a:cubicBezTo>
                    <a:pt x="154" y="16"/>
                    <a:pt x="154" y="9"/>
                    <a:pt x="149" y="4"/>
                  </a:cubicBezTo>
                  <a:cubicBezTo>
                    <a:pt x="145" y="0"/>
                    <a:pt x="138" y="0"/>
                    <a:pt x="13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70"/>
            </a:p>
          </p:txBody>
        </p:sp>
        <p:sp>
          <p:nvSpPr>
            <p:cNvPr id="18" name="Freeform 17"/>
            <p:cNvSpPr>
              <a:spLocks/>
            </p:cNvSpPr>
            <p:nvPr userDrawn="1"/>
          </p:nvSpPr>
          <p:spPr bwMode="auto">
            <a:xfrm>
              <a:off x="-819" y="496"/>
              <a:ext cx="196" cy="304"/>
            </a:xfrm>
            <a:custGeom>
              <a:avLst/>
              <a:gdLst>
                <a:gd name="T0" fmla="*/ 93 w 106"/>
                <a:gd name="T1" fmla="*/ 165 h 165"/>
                <a:gd name="T2" fmla="*/ 99 w 106"/>
                <a:gd name="T3" fmla="*/ 164 h 165"/>
                <a:gd name="T4" fmla="*/ 103 w 106"/>
                <a:gd name="T5" fmla="*/ 149 h 165"/>
                <a:gd name="T6" fmla="*/ 23 w 106"/>
                <a:gd name="T7" fmla="*/ 8 h 165"/>
                <a:gd name="T8" fmla="*/ 8 w 106"/>
                <a:gd name="T9" fmla="*/ 3 h 165"/>
                <a:gd name="T10" fmla="*/ 3 w 106"/>
                <a:gd name="T11" fmla="*/ 19 h 165"/>
                <a:gd name="T12" fmla="*/ 84 w 106"/>
                <a:gd name="T13" fmla="*/ 160 h 165"/>
                <a:gd name="T14" fmla="*/ 93 w 106"/>
                <a:gd name="T15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165">
                  <a:moveTo>
                    <a:pt x="93" y="165"/>
                  </a:moveTo>
                  <a:cubicBezTo>
                    <a:pt x="95" y="165"/>
                    <a:pt x="97" y="165"/>
                    <a:pt x="99" y="164"/>
                  </a:cubicBezTo>
                  <a:cubicBezTo>
                    <a:pt x="104" y="161"/>
                    <a:pt x="106" y="154"/>
                    <a:pt x="103" y="149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0" y="2"/>
                    <a:pt x="13" y="0"/>
                    <a:pt x="8" y="3"/>
                  </a:cubicBezTo>
                  <a:cubicBezTo>
                    <a:pt x="2" y="6"/>
                    <a:pt x="0" y="13"/>
                    <a:pt x="3" y="19"/>
                  </a:cubicBezTo>
                  <a:cubicBezTo>
                    <a:pt x="84" y="160"/>
                    <a:pt x="84" y="160"/>
                    <a:pt x="84" y="160"/>
                  </a:cubicBezTo>
                  <a:cubicBezTo>
                    <a:pt x="86" y="163"/>
                    <a:pt x="90" y="165"/>
                    <a:pt x="93" y="1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70"/>
            </a:p>
          </p:txBody>
        </p:sp>
        <p:sp>
          <p:nvSpPr>
            <p:cNvPr id="19" name="Freeform 18"/>
            <p:cNvSpPr>
              <a:spLocks noEditPoints="1"/>
            </p:cNvSpPr>
            <p:nvPr userDrawn="1"/>
          </p:nvSpPr>
          <p:spPr bwMode="auto">
            <a:xfrm>
              <a:off x="-775" y="980"/>
              <a:ext cx="244" cy="242"/>
            </a:xfrm>
            <a:custGeom>
              <a:avLst/>
              <a:gdLst>
                <a:gd name="T0" fmla="*/ 66 w 132"/>
                <a:gd name="T1" fmla="*/ 132 h 132"/>
                <a:gd name="T2" fmla="*/ 69 w 132"/>
                <a:gd name="T3" fmla="*/ 132 h 132"/>
                <a:gd name="T4" fmla="*/ 114 w 132"/>
                <a:gd name="T5" fmla="*/ 111 h 132"/>
                <a:gd name="T6" fmla="*/ 132 w 132"/>
                <a:gd name="T7" fmla="*/ 64 h 132"/>
                <a:gd name="T8" fmla="*/ 110 w 132"/>
                <a:gd name="T9" fmla="*/ 18 h 132"/>
                <a:gd name="T10" fmla="*/ 63 w 132"/>
                <a:gd name="T11" fmla="*/ 1 h 132"/>
                <a:gd name="T12" fmla="*/ 18 w 132"/>
                <a:gd name="T13" fmla="*/ 22 h 132"/>
                <a:gd name="T14" fmla="*/ 1 w 132"/>
                <a:gd name="T15" fmla="*/ 70 h 132"/>
                <a:gd name="T16" fmla="*/ 22 w 132"/>
                <a:gd name="T17" fmla="*/ 115 h 132"/>
                <a:gd name="T18" fmla="*/ 66 w 132"/>
                <a:gd name="T19" fmla="*/ 132 h 132"/>
                <a:gd name="T20" fmla="*/ 34 w 132"/>
                <a:gd name="T21" fmla="*/ 37 h 132"/>
                <a:gd name="T22" fmla="*/ 64 w 132"/>
                <a:gd name="T23" fmla="*/ 23 h 132"/>
                <a:gd name="T24" fmla="*/ 64 w 132"/>
                <a:gd name="T25" fmla="*/ 23 h 132"/>
                <a:gd name="T26" fmla="*/ 66 w 132"/>
                <a:gd name="T27" fmla="*/ 23 h 132"/>
                <a:gd name="T28" fmla="*/ 95 w 132"/>
                <a:gd name="T29" fmla="*/ 35 h 132"/>
                <a:gd name="T30" fmla="*/ 109 w 132"/>
                <a:gd name="T31" fmla="*/ 65 h 132"/>
                <a:gd name="T32" fmla="*/ 98 w 132"/>
                <a:gd name="T33" fmla="*/ 96 h 132"/>
                <a:gd name="T34" fmla="*/ 68 w 132"/>
                <a:gd name="T35" fmla="*/ 110 h 132"/>
                <a:gd name="T36" fmla="*/ 37 w 132"/>
                <a:gd name="T37" fmla="*/ 99 h 132"/>
                <a:gd name="T38" fmla="*/ 23 w 132"/>
                <a:gd name="T39" fmla="*/ 69 h 132"/>
                <a:gd name="T40" fmla="*/ 34 w 132"/>
                <a:gd name="T41" fmla="*/ 37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2" h="132">
                  <a:moveTo>
                    <a:pt x="66" y="132"/>
                  </a:moveTo>
                  <a:cubicBezTo>
                    <a:pt x="67" y="132"/>
                    <a:pt x="68" y="132"/>
                    <a:pt x="69" y="132"/>
                  </a:cubicBezTo>
                  <a:cubicBezTo>
                    <a:pt x="86" y="131"/>
                    <a:pt x="103" y="124"/>
                    <a:pt x="114" y="111"/>
                  </a:cubicBezTo>
                  <a:cubicBezTo>
                    <a:pt x="126" y="98"/>
                    <a:pt x="132" y="81"/>
                    <a:pt x="132" y="64"/>
                  </a:cubicBezTo>
                  <a:cubicBezTo>
                    <a:pt x="131" y="46"/>
                    <a:pt x="123" y="30"/>
                    <a:pt x="110" y="18"/>
                  </a:cubicBezTo>
                  <a:cubicBezTo>
                    <a:pt x="97" y="6"/>
                    <a:pt x="81" y="0"/>
                    <a:pt x="63" y="1"/>
                  </a:cubicBezTo>
                  <a:cubicBezTo>
                    <a:pt x="46" y="2"/>
                    <a:pt x="29" y="10"/>
                    <a:pt x="18" y="22"/>
                  </a:cubicBezTo>
                  <a:cubicBezTo>
                    <a:pt x="6" y="35"/>
                    <a:pt x="0" y="52"/>
                    <a:pt x="1" y="70"/>
                  </a:cubicBezTo>
                  <a:cubicBezTo>
                    <a:pt x="1" y="87"/>
                    <a:pt x="9" y="103"/>
                    <a:pt x="22" y="115"/>
                  </a:cubicBezTo>
                  <a:cubicBezTo>
                    <a:pt x="34" y="126"/>
                    <a:pt x="50" y="132"/>
                    <a:pt x="66" y="132"/>
                  </a:cubicBezTo>
                  <a:close/>
                  <a:moveTo>
                    <a:pt x="34" y="37"/>
                  </a:moveTo>
                  <a:cubicBezTo>
                    <a:pt x="42" y="29"/>
                    <a:pt x="53" y="24"/>
                    <a:pt x="64" y="23"/>
                  </a:cubicBezTo>
                  <a:cubicBezTo>
                    <a:pt x="64" y="23"/>
                    <a:pt x="64" y="23"/>
                    <a:pt x="64" y="23"/>
                  </a:cubicBezTo>
                  <a:cubicBezTo>
                    <a:pt x="65" y="23"/>
                    <a:pt x="65" y="23"/>
                    <a:pt x="66" y="23"/>
                  </a:cubicBezTo>
                  <a:cubicBezTo>
                    <a:pt x="77" y="23"/>
                    <a:pt x="87" y="27"/>
                    <a:pt x="95" y="35"/>
                  </a:cubicBezTo>
                  <a:cubicBezTo>
                    <a:pt x="104" y="42"/>
                    <a:pt x="109" y="53"/>
                    <a:pt x="109" y="65"/>
                  </a:cubicBezTo>
                  <a:cubicBezTo>
                    <a:pt x="110" y="76"/>
                    <a:pt x="106" y="87"/>
                    <a:pt x="98" y="96"/>
                  </a:cubicBezTo>
                  <a:cubicBezTo>
                    <a:pt x="90" y="104"/>
                    <a:pt x="80" y="109"/>
                    <a:pt x="68" y="110"/>
                  </a:cubicBezTo>
                  <a:cubicBezTo>
                    <a:pt x="56" y="110"/>
                    <a:pt x="45" y="106"/>
                    <a:pt x="37" y="99"/>
                  </a:cubicBezTo>
                  <a:cubicBezTo>
                    <a:pt x="28" y="91"/>
                    <a:pt x="23" y="80"/>
                    <a:pt x="23" y="69"/>
                  </a:cubicBezTo>
                  <a:cubicBezTo>
                    <a:pt x="22" y="57"/>
                    <a:pt x="26" y="46"/>
                    <a:pt x="34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70"/>
            </a:p>
          </p:txBody>
        </p:sp>
        <p:sp>
          <p:nvSpPr>
            <p:cNvPr id="20" name="Freeform 19"/>
            <p:cNvSpPr>
              <a:spLocks noEditPoints="1"/>
            </p:cNvSpPr>
            <p:nvPr userDrawn="1"/>
          </p:nvSpPr>
          <p:spPr bwMode="auto">
            <a:xfrm>
              <a:off x="-298" y="1075"/>
              <a:ext cx="245" cy="245"/>
            </a:xfrm>
            <a:custGeom>
              <a:avLst/>
              <a:gdLst>
                <a:gd name="T0" fmla="*/ 69 w 132"/>
                <a:gd name="T1" fmla="*/ 133 h 133"/>
                <a:gd name="T2" fmla="*/ 114 w 132"/>
                <a:gd name="T3" fmla="*/ 111 h 133"/>
                <a:gd name="T4" fmla="*/ 131 w 132"/>
                <a:gd name="T5" fmla="*/ 64 h 133"/>
                <a:gd name="T6" fmla="*/ 63 w 132"/>
                <a:gd name="T7" fmla="*/ 2 h 133"/>
                <a:gd name="T8" fmla="*/ 17 w 132"/>
                <a:gd name="T9" fmla="*/ 23 h 133"/>
                <a:gd name="T10" fmla="*/ 0 w 132"/>
                <a:gd name="T11" fmla="*/ 70 h 133"/>
                <a:gd name="T12" fmla="*/ 66 w 132"/>
                <a:gd name="T13" fmla="*/ 133 h 133"/>
                <a:gd name="T14" fmla="*/ 69 w 132"/>
                <a:gd name="T15" fmla="*/ 133 h 133"/>
                <a:gd name="T16" fmla="*/ 23 w 132"/>
                <a:gd name="T17" fmla="*/ 69 h 133"/>
                <a:gd name="T18" fmla="*/ 34 w 132"/>
                <a:gd name="T19" fmla="*/ 38 h 133"/>
                <a:gd name="T20" fmla="*/ 64 w 132"/>
                <a:gd name="T21" fmla="*/ 24 h 133"/>
                <a:gd name="T22" fmla="*/ 66 w 132"/>
                <a:gd name="T23" fmla="*/ 24 h 133"/>
                <a:gd name="T24" fmla="*/ 109 w 132"/>
                <a:gd name="T25" fmla="*/ 65 h 133"/>
                <a:gd name="T26" fmla="*/ 98 w 132"/>
                <a:gd name="T27" fmla="*/ 96 h 133"/>
                <a:gd name="T28" fmla="*/ 68 w 132"/>
                <a:gd name="T29" fmla="*/ 110 h 133"/>
                <a:gd name="T30" fmla="*/ 23 w 132"/>
                <a:gd name="T31" fmla="*/ 69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2" h="133">
                  <a:moveTo>
                    <a:pt x="69" y="133"/>
                  </a:moveTo>
                  <a:cubicBezTo>
                    <a:pt x="86" y="132"/>
                    <a:pt x="102" y="124"/>
                    <a:pt x="114" y="111"/>
                  </a:cubicBezTo>
                  <a:cubicBezTo>
                    <a:pt x="126" y="98"/>
                    <a:pt x="132" y="82"/>
                    <a:pt x="131" y="64"/>
                  </a:cubicBezTo>
                  <a:cubicBezTo>
                    <a:pt x="130" y="28"/>
                    <a:pt x="99" y="0"/>
                    <a:pt x="63" y="2"/>
                  </a:cubicBezTo>
                  <a:cubicBezTo>
                    <a:pt x="45" y="2"/>
                    <a:pt x="29" y="10"/>
                    <a:pt x="17" y="23"/>
                  </a:cubicBezTo>
                  <a:cubicBezTo>
                    <a:pt x="6" y="36"/>
                    <a:pt x="0" y="53"/>
                    <a:pt x="0" y="70"/>
                  </a:cubicBezTo>
                  <a:cubicBezTo>
                    <a:pt x="2" y="105"/>
                    <a:pt x="31" y="133"/>
                    <a:pt x="66" y="133"/>
                  </a:cubicBezTo>
                  <a:cubicBezTo>
                    <a:pt x="67" y="133"/>
                    <a:pt x="68" y="133"/>
                    <a:pt x="69" y="133"/>
                  </a:cubicBezTo>
                  <a:close/>
                  <a:moveTo>
                    <a:pt x="23" y="69"/>
                  </a:moveTo>
                  <a:cubicBezTo>
                    <a:pt x="22" y="58"/>
                    <a:pt x="26" y="46"/>
                    <a:pt x="34" y="38"/>
                  </a:cubicBezTo>
                  <a:cubicBezTo>
                    <a:pt x="42" y="29"/>
                    <a:pt x="52" y="24"/>
                    <a:pt x="64" y="24"/>
                  </a:cubicBezTo>
                  <a:cubicBezTo>
                    <a:pt x="65" y="24"/>
                    <a:pt x="65" y="24"/>
                    <a:pt x="66" y="24"/>
                  </a:cubicBezTo>
                  <a:cubicBezTo>
                    <a:pt x="89" y="24"/>
                    <a:pt x="108" y="42"/>
                    <a:pt x="109" y="65"/>
                  </a:cubicBezTo>
                  <a:cubicBezTo>
                    <a:pt x="110" y="77"/>
                    <a:pt x="106" y="88"/>
                    <a:pt x="98" y="96"/>
                  </a:cubicBezTo>
                  <a:cubicBezTo>
                    <a:pt x="90" y="105"/>
                    <a:pt x="79" y="110"/>
                    <a:pt x="68" y="110"/>
                  </a:cubicBezTo>
                  <a:cubicBezTo>
                    <a:pt x="44" y="111"/>
                    <a:pt x="24" y="93"/>
                    <a:pt x="23" y="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70"/>
            </a:p>
          </p:txBody>
        </p:sp>
        <p:sp>
          <p:nvSpPr>
            <p:cNvPr id="21" name="Freeform 20"/>
            <p:cNvSpPr>
              <a:spLocks/>
            </p:cNvSpPr>
            <p:nvPr userDrawn="1"/>
          </p:nvSpPr>
          <p:spPr bwMode="auto">
            <a:xfrm>
              <a:off x="-675" y="1607"/>
              <a:ext cx="514" cy="196"/>
            </a:xfrm>
            <a:custGeom>
              <a:avLst/>
              <a:gdLst>
                <a:gd name="T0" fmla="*/ 274 w 278"/>
                <a:gd name="T1" fmla="*/ 84 h 107"/>
                <a:gd name="T2" fmla="*/ 273 w 278"/>
                <a:gd name="T3" fmla="*/ 68 h 107"/>
                <a:gd name="T4" fmla="*/ 4 w 278"/>
                <a:gd name="T5" fmla="*/ 89 h 107"/>
                <a:gd name="T6" fmla="*/ 6 w 278"/>
                <a:gd name="T7" fmla="*/ 104 h 107"/>
                <a:gd name="T8" fmla="*/ 13 w 278"/>
                <a:gd name="T9" fmla="*/ 107 h 107"/>
                <a:gd name="T10" fmla="*/ 21 w 278"/>
                <a:gd name="T11" fmla="*/ 103 h 107"/>
                <a:gd name="T12" fmla="*/ 259 w 278"/>
                <a:gd name="T13" fmla="*/ 85 h 107"/>
                <a:gd name="T14" fmla="*/ 274 w 278"/>
                <a:gd name="T15" fmla="*/ 8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8" h="107">
                  <a:moveTo>
                    <a:pt x="274" y="84"/>
                  </a:moveTo>
                  <a:cubicBezTo>
                    <a:pt x="278" y="79"/>
                    <a:pt x="278" y="72"/>
                    <a:pt x="273" y="68"/>
                  </a:cubicBezTo>
                  <a:cubicBezTo>
                    <a:pt x="193" y="0"/>
                    <a:pt x="73" y="9"/>
                    <a:pt x="4" y="89"/>
                  </a:cubicBezTo>
                  <a:cubicBezTo>
                    <a:pt x="0" y="93"/>
                    <a:pt x="1" y="100"/>
                    <a:pt x="6" y="104"/>
                  </a:cubicBezTo>
                  <a:cubicBezTo>
                    <a:pt x="8" y="106"/>
                    <a:pt x="10" y="107"/>
                    <a:pt x="13" y="107"/>
                  </a:cubicBezTo>
                  <a:cubicBezTo>
                    <a:pt x="16" y="107"/>
                    <a:pt x="19" y="106"/>
                    <a:pt x="21" y="103"/>
                  </a:cubicBezTo>
                  <a:cubicBezTo>
                    <a:pt x="82" y="33"/>
                    <a:pt x="188" y="25"/>
                    <a:pt x="259" y="85"/>
                  </a:cubicBezTo>
                  <a:cubicBezTo>
                    <a:pt x="263" y="89"/>
                    <a:pt x="270" y="88"/>
                    <a:pt x="274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70"/>
            </a:p>
          </p:txBody>
        </p:sp>
        <p:sp>
          <p:nvSpPr>
            <p:cNvPr id="22" name="Freeform 21"/>
            <p:cNvSpPr>
              <a:spLocks/>
            </p:cNvSpPr>
            <p:nvPr userDrawn="1"/>
          </p:nvSpPr>
          <p:spPr bwMode="auto">
            <a:xfrm>
              <a:off x="-285" y="531"/>
              <a:ext cx="63" cy="129"/>
            </a:xfrm>
            <a:custGeom>
              <a:avLst/>
              <a:gdLst>
                <a:gd name="T0" fmla="*/ 10 w 34"/>
                <a:gd name="T1" fmla="*/ 69 h 70"/>
                <a:gd name="T2" fmla="*/ 12 w 34"/>
                <a:gd name="T3" fmla="*/ 70 h 70"/>
                <a:gd name="T4" fmla="*/ 23 w 34"/>
                <a:gd name="T5" fmla="*/ 61 h 70"/>
                <a:gd name="T6" fmla="*/ 32 w 34"/>
                <a:gd name="T7" fmla="*/ 14 h 70"/>
                <a:gd name="T8" fmla="*/ 24 w 34"/>
                <a:gd name="T9" fmla="*/ 1 h 70"/>
                <a:gd name="T10" fmla="*/ 11 w 34"/>
                <a:gd name="T11" fmla="*/ 9 h 70"/>
                <a:gd name="T12" fmla="*/ 1 w 34"/>
                <a:gd name="T13" fmla="*/ 56 h 70"/>
                <a:gd name="T14" fmla="*/ 10 w 34"/>
                <a:gd name="T15" fmla="*/ 6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70">
                  <a:moveTo>
                    <a:pt x="10" y="69"/>
                  </a:moveTo>
                  <a:cubicBezTo>
                    <a:pt x="10" y="70"/>
                    <a:pt x="11" y="70"/>
                    <a:pt x="12" y="70"/>
                  </a:cubicBezTo>
                  <a:cubicBezTo>
                    <a:pt x="17" y="70"/>
                    <a:pt x="22" y="66"/>
                    <a:pt x="23" y="61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4" y="8"/>
                    <a:pt x="30" y="2"/>
                    <a:pt x="24" y="1"/>
                  </a:cubicBezTo>
                  <a:cubicBezTo>
                    <a:pt x="18" y="0"/>
                    <a:pt x="12" y="3"/>
                    <a:pt x="11" y="9"/>
                  </a:cubicBezTo>
                  <a:cubicBezTo>
                    <a:pt x="1" y="56"/>
                    <a:pt x="1" y="56"/>
                    <a:pt x="1" y="56"/>
                  </a:cubicBezTo>
                  <a:cubicBezTo>
                    <a:pt x="0" y="62"/>
                    <a:pt x="4" y="68"/>
                    <a:pt x="10" y="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70"/>
            </a:p>
          </p:txBody>
        </p:sp>
        <p:sp>
          <p:nvSpPr>
            <p:cNvPr id="23" name="Freeform 22"/>
            <p:cNvSpPr>
              <a:spLocks/>
            </p:cNvSpPr>
            <p:nvPr userDrawn="1"/>
          </p:nvSpPr>
          <p:spPr bwMode="auto">
            <a:xfrm>
              <a:off x="-849" y="1267"/>
              <a:ext cx="111" cy="154"/>
            </a:xfrm>
            <a:custGeom>
              <a:avLst/>
              <a:gdLst>
                <a:gd name="T0" fmla="*/ 7 w 60"/>
                <a:gd name="T1" fmla="*/ 3 h 84"/>
                <a:gd name="T2" fmla="*/ 3 w 60"/>
                <a:gd name="T3" fmla="*/ 18 h 84"/>
                <a:gd name="T4" fmla="*/ 38 w 60"/>
                <a:gd name="T5" fmla="*/ 78 h 84"/>
                <a:gd name="T6" fmla="*/ 48 w 60"/>
                <a:gd name="T7" fmla="*/ 84 h 84"/>
                <a:gd name="T8" fmla="*/ 53 w 60"/>
                <a:gd name="T9" fmla="*/ 82 h 84"/>
                <a:gd name="T10" fmla="*/ 57 w 60"/>
                <a:gd name="T11" fmla="*/ 67 h 84"/>
                <a:gd name="T12" fmla="*/ 22 w 60"/>
                <a:gd name="T13" fmla="*/ 7 h 84"/>
                <a:gd name="T14" fmla="*/ 7 w 60"/>
                <a:gd name="T15" fmla="*/ 3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84">
                  <a:moveTo>
                    <a:pt x="7" y="3"/>
                  </a:moveTo>
                  <a:cubicBezTo>
                    <a:pt x="2" y="6"/>
                    <a:pt x="0" y="13"/>
                    <a:pt x="3" y="18"/>
                  </a:cubicBezTo>
                  <a:cubicBezTo>
                    <a:pt x="38" y="78"/>
                    <a:pt x="38" y="78"/>
                    <a:pt x="38" y="78"/>
                  </a:cubicBezTo>
                  <a:cubicBezTo>
                    <a:pt x="40" y="82"/>
                    <a:pt x="44" y="84"/>
                    <a:pt x="48" y="84"/>
                  </a:cubicBezTo>
                  <a:cubicBezTo>
                    <a:pt x="50" y="84"/>
                    <a:pt x="52" y="83"/>
                    <a:pt x="53" y="82"/>
                  </a:cubicBezTo>
                  <a:cubicBezTo>
                    <a:pt x="59" y="79"/>
                    <a:pt x="60" y="72"/>
                    <a:pt x="57" y="67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19" y="2"/>
                    <a:pt x="12" y="0"/>
                    <a:pt x="7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70"/>
            </a:p>
          </p:txBody>
        </p:sp>
        <p:sp>
          <p:nvSpPr>
            <p:cNvPr id="24" name="Freeform 23"/>
            <p:cNvSpPr>
              <a:spLocks/>
            </p:cNvSpPr>
            <p:nvPr userDrawn="1"/>
          </p:nvSpPr>
          <p:spPr bwMode="auto">
            <a:xfrm>
              <a:off x="-483" y="890"/>
              <a:ext cx="415" cy="731"/>
            </a:xfrm>
            <a:custGeom>
              <a:avLst/>
              <a:gdLst>
                <a:gd name="T0" fmla="*/ 212 w 224"/>
                <a:gd name="T1" fmla="*/ 398 h 398"/>
                <a:gd name="T2" fmla="*/ 223 w 224"/>
                <a:gd name="T3" fmla="*/ 388 h 398"/>
                <a:gd name="T4" fmla="*/ 213 w 224"/>
                <a:gd name="T5" fmla="*/ 376 h 398"/>
                <a:gd name="T6" fmla="*/ 166 w 224"/>
                <a:gd name="T7" fmla="*/ 368 h 398"/>
                <a:gd name="T8" fmla="*/ 53 w 224"/>
                <a:gd name="T9" fmla="*/ 280 h 398"/>
                <a:gd name="T10" fmla="*/ 36 w 224"/>
                <a:gd name="T11" fmla="*/ 141 h 398"/>
                <a:gd name="T12" fmla="*/ 208 w 224"/>
                <a:gd name="T13" fmla="*/ 45 h 398"/>
                <a:gd name="T14" fmla="*/ 222 w 224"/>
                <a:gd name="T15" fmla="*/ 37 h 398"/>
                <a:gd name="T16" fmla="*/ 214 w 224"/>
                <a:gd name="T17" fmla="*/ 23 h 398"/>
                <a:gd name="T18" fmla="*/ 15 w 224"/>
                <a:gd name="T19" fmla="*/ 135 h 398"/>
                <a:gd name="T20" fmla="*/ 33 w 224"/>
                <a:gd name="T21" fmla="*/ 291 h 398"/>
                <a:gd name="T22" fmla="*/ 160 w 224"/>
                <a:gd name="T23" fmla="*/ 389 h 398"/>
                <a:gd name="T24" fmla="*/ 211 w 224"/>
                <a:gd name="T25" fmla="*/ 398 h 398"/>
                <a:gd name="T26" fmla="*/ 212 w 224"/>
                <a:gd name="T27" fmla="*/ 398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4" h="398">
                  <a:moveTo>
                    <a:pt x="212" y="398"/>
                  </a:moveTo>
                  <a:cubicBezTo>
                    <a:pt x="218" y="398"/>
                    <a:pt x="223" y="394"/>
                    <a:pt x="223" y="388"/>
                  </a:cubicBezTo>
                  <a:cubicBezTo>
                    <a:pt x="224" y="382"/>
                    <a:pt x="219" y="376"/>
                    <a:pt x="213" y="376"/>
                  </a:cubicBezTo>
                  <a:cubicBezTo>
                    <a:pt x="197" y="375"/>
                    <a:pt x="182" y="372"/>
                    <a:pt x="166" y="368"/>
                  </a:cubicBezTo>
                  <a:cubicBezTo>
                    <a:pt x="118" y="354"/>
                    <a:pt x="77" y="323"/>
                    <a:pt x="53" y="280"/>
                  </a:cubicBezTo>
                  <a:cubicBezTo>
                    <a:pt x="29" y="237"/>
                    <a:pt x="23" y="188"/>
                    <a:pt x="36" y="141"/>
                  </a:cubicBezTo>
                  <a:cubicBezTo>
                    <a:pt x="57" y="67"/>
                    <a:pt x="134" y="24"/>
                    <a:pt x="208" y="45"/>
                  </a:cubicBezTo>
                  <a:cubicBezTo>
                    <a:pt x="214" y="46"/>
                    <a:pt x="220" y="43"/>
                    <a:pt x="222" y="37"/>
                  </a:cubicBezTo>
                  <a:cubicBezTo>
                    <a:pt x="223" y="31"/>
                    <a:pt x="220" y="25"/>
                    <a:pt x="214" y="23"/>
                  </a:cubicBezTo>
                  <a:cubicBezTo>
                    <a:pt x="128" y="0"/>
                    <a:pt x="39" y="50"/>
                    <a:pt x="15" y="135"/>
                  </a:cubicBezTo>
                  <a:cubicBezTo>
                    <a:pt x="0" y="187"/>
                    <a:pt x="6" y="243"/>
                    <a:pt x="33" y="291"/>
                  </a:cubicBezTo>
                  <a:cubicBezTo>
                    <a:pt x="61" y="339"/>
                    <a:pt x="106" y="374"/>
                    <a:pt x="160" y="389"/>
                  </a:cubicBezTo>
                  <a:cubicBezTo>
                    <a:pt x="177" y="394"/>
                    <a:pt x="194" y="397"/>
                    <a:pt x="211" y="398"/>
                  </a:cubicBezTo>
                  <a:cubicBezTo>
                    <a:pt x="211" y="398"/>
                    <a:pt x="212" y="398"/>
                    <a:pt x="212" y="3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70"/>
            </a:p>
          </p:txBody>
        </p:sp>
        <p:sp>
          <p:nvSpPr>
            <p:cNvPr id="25" name="Freeform 24"/>
            <p:cNvSpPr>
              <a:spLocks/>
            </p:cNvSpPr>
            <p:nvPr userDrawn="1"/>
          </p:nvSpPr>
          <p:spPr bwMode="auto">
            <a:xfrm>
              <a:off x="-527" y="702"/>
              <a:ext cx="512" cy="206"/>
            </a:xfrm>
            <a:custGeom>
              <a:avLst/>
              <a:gdLst>
                <a:gd name="T0" fmla="*/ 4 w 277"/>
                <a:gd name="T1" fmla="*/ 94 h 112"/>
                <a:gd name="T2" fmla="*/ 6 w 277"/>
                <a:gd name="T3" fmla="*/ 109 h 112"/>
                <a:gd name="T4" fmla="*/ 13 w 277"/>
                <a:gd name="T5" fmla="*/ 112 h 112"/>
                <a:gd name="T6" fmla="*/ 21 w 277"/>
                <a:gd name="T7" fmla="*/ 108 h 112"/>
                <a:gd name="T8" fmla="*/ 258 w 277"/>
                <a:gd name="T9" fmla="*/ 76 h 112"/>
                <a:gd name="T10" fmla="*/ 274 w 277"/>
                <a:gd name="T11" fmla="*/ 73 h 112"/>
                <a:gd name="T12" fmla="*/ 271 w 277"/>
                <a:gd name="T13" fmla="*/ 57 h 112"/>
                <a:gd name="T14" fmla="*/ 4 w 277"/>
                <a:gd name="T15" fmla="*/ 9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7" h="112">
                  <a:moveTo>
                    <a:pt x="4" y="94"/>
                  </a:moveTo>
                  <a:cubicBezTo>
                    <a:pt x="0" y="98"/>
                    <a:pt x="1" y="105"/>
                    <a:pt x="6" y="109"/>
                  </a:cubicBezTo>
                  <a:cubicBezTo>
                    <a:pt x="8" y="111"/>
                    <a:pt x="10" y="112"/>
                    <a:pt x="13" y="112"/>
                  </a:cubicBezTo>
                  <a:cubicBezTo>
                    <a:pt x="16" y="112"/>
                    <a:pt x="19" y="111"/>
                    <a:pt x="21" y="108"/>
                  </a:cubicBezTo>
                  <a:cubicBezTo>
                    <a:pt x="81" y="39"/>
                    <a:pt x="182" y="25"/>
                    <a:pt x="258" y="76"/>
                  </a:cubicBezTo>
                  <a:cubicBezTo>
                    <a:pt x="263" y="79"/>
                    <a:pt x="270" y="78"/>
                    <a:pt x="274" y="73"/>
                  </a:cubicBezTo>
                  <a:cubicBezTo>
                    <a:pt x="277" y="68"/>
                    <a:pt x="276" y="61"/>
                    <a:pt x="271" y="57"/>
                  </a:cubicBezTo>
                  <a:cubicBezTo>
                    <a:pt x="185" y="0"/>
                    <a:pt x="71" y="16"/>
                    <a:pt x="4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70"/>
            </a:p>
          </p:txBody>
        </p:sp>
        <p:sp>
          <p:nvSpPr>
            <p:cNvPr id="26" name="Freeform 25"/>
            <p:cNvSpPr>
              <a:spLocks/>
            </p:cNvSpPr>
            <p:nvPr userDrawn="1"/>
          </p:nvSpPr>
          <p:spPr bwMode="auto">
            <a:xfrm>
              <a:off x="-483" y="1796"/>
              <a:ext cx="178" cy="88"/>
            </a:xfrm>
            <a:custGeom>
              <a:avLst/>
              <a:gdLst>
                <a:gd name="T0" fmla="*/ 80 w 96"/>
                <a:gd name="T1" fmla="*/ 2 h 48"/>
                <a:gd name="T2" fmla="*/ 9 w 96"/>
                <a:gd name="T3" fmla="*/ 26 h 48"/>
                <a:gd name="T4" fmla="*/ 2 w 96"/>
                <a:gd name="T5" fmla="*/ 40 h 48"/>
                <a:gd name="T6" fmla="*/ 12 w 96"/>
                <a:gd name="T7" fmla="*/ 48 h 48"/>
                <a:gd name="T8" fmla="*/ 16 w 96"/>
                <a:gd name="T9" fmla="*/ 47 h 48"/>
                <a:gd name="T10" fmla="*/ 87 w 96"/>
                <a:gd name="T11" fmla="*/ 23 h 48"/>
                <a:gd name="T12" fmla="*/ 94 w 96"/>
                <a:gd name="T13" fmla="*/ 9 h 48"/>
                <a:gd name="T14" fmla="*/ 80 w 96"/>
                <a:gd name="T15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6" h="48">
                  <a:moveTo>
                    <a:pt x="80" y="2"/>
                  </a:moveTo>
                  <a:cubicBezTo>
                    <a:pt x="9" y="26"/>
                    <a:pt x="9" y="26"/>
                    <a:pt x="9" y="26"/>
                  </a:cubicBezTo>
                  <a:cubicBezTo>
                    <a:pt x="3" y="28"/>
                    <a:pt x="0" y="34"/>
                    <a:pt x="2" y="40"/>
                  </a:cubicBezTo>
                  <a:cubicBezTo>
                    <a:pt x="3" y="45"/>
                    <a:pt x="8" y="48"/>
                    <a:pt x="12" y="48"/>
                  </a:cubicBezTo>
                  <a:cubicBezTo>
                    <a:pt x="14" y="48"/>
                    <a:pt x="15" y="48"/>
                    <a:pt x="16" y="47"/>
                  </a:cubicBezTo>
                  <a:cubicBezTo>
                    <a:pt x="87" y="23"/>
                    <a:pt x="87" y="23"/>
                    <a:pt x="87" y="23"/>
                  </a:cubicBezTo>
                  <a:cubicBezTo>
                    <a:pt x="93" y="21"/>
                    <a:pt x="96" y="15"/>
                    <a:pt x="94" y="9"/>
                  </a:cubicBezTo>
                  <a:cubicBezTo>
                    <a:pt x="92" y="3"/>
                    <a:pt x="86" y="0"/>
                    <a:pt x="8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70"/>
            </a:p>
          </p:txBody>
        </p:sp>
        <p:sp>
          <p:nvSpPr>
            <p:cNvPr id="27" name="Freeform 26"/>
            <p:cNvSpPr>
              <a:spLocks/>
            </p:cNvSpPr>
            <p:nvPr userDrawn="1"/>
          </p:nvSpPr>
          <p:spPr bwMode="auto">
            <a:xfrm>
              <a:off x="-216" y="1370"/>
              <a:ext cx="209" cy="97"/>
            </a:xfrm>
            <a:custGeom>
              <a:avLst/>
              <a:gdLst>
                <a:gd name="T0" fmla="*/ 111 w 113"/>
                <a:gd name="T1" fmla="*/ 9 h 53"/>
                <a:gd name="T2" fmla="*/ 97 w 113"/>
                <a:gd name="T3" fmla="*/ 2 h 53"/>
                <a:gd name="T4" fmla="*/ 9 w 113"/>
                <a:gd name="T5" fmla="*/ 32 h 53"/>
                <a:gd name="T6" fmla="*/ 2 w 113"/>
                <a:gd name="T7" fmla="*/ 46 h 53"/>
                <a:gd name="T8" fmla="*/ 12 w 113"/>
                <a:gd name="T9" fmla="*/ 53 h 53"/>
                <a:gd name="T10" fmla="*/ 16 w 113"/>
                <a:gd name="T11" fmla="*/ 53 h 53"/>
                <a:gd name="T12" fmla="*/ 104 w 113"/>
                <a:gd name="T13" fmla="*/ 23 h 53"/>
                <a:gd name="T14" fmla="*/ 111 w 113"/>
                <a:gd name="T15" fmla="*/ 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3" h="53">
                  <a:moveTo>
                    <a:pt x="111" y="9"/>
                  </a:moveTo>
                  <a:cubicBezTo>
                    <a:pt x="110" y="3"/>
                    <a:pt x="103" y="0"/>
                    <a:pt x="97" y="2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3" y="33"/>
                    <a:pt x="0" y="40"/>
                    <a:pt x="2" y="46"/>
                  </a:cubicBezTo>
                  <a:cubicBezTo>
                    <a:pt x="3" y="50"/>
                    <a:pt x="8" y="53"/>
                    <a:pt x="12" y="53"/>
                  </a:cubicBezTo>
                  <a:cubicBezTo>
                    <a:pt x="14" y="53"/>
                    <a:pt x="15" y="53"/>
                    <a:pt x="16" y="53"/>
                  </a:cubicBezTo>
                  <a:cubicBezTo>
                    <a:pt x="104" y="23"/>
                    <a:pt x="104" y="23"/>
                    <a:pt x="104" y="23"/>
                  </a:cubicBezTo>
                  <a:cubicBezTo>
                    <a:pt x="110" y="21"/>
                    <a:pt x="113" y="15"/>
                    <a:pt x="111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70"/>
            </a:p>
          </p:txBody>
        </p:sp>
        <p:sp>
          <p:nvSpPr>
            <p:cNvPr id="28" name="Freeform 27"/>
            <p:cNvSpPr>
              <a:spLocks/>
            </p:cNvSpPr>
            <p:nvPr userDrawn="1"/>
          </p:nvSpPr>
          <p:spPr bwMode="auto">
            <a:xfrm>
              <a:off x="-218" y="1871"/>
              <a:ext cx="189" cy="681"/>
            </a:xfrm>
            <a:custGeom>
              <a:avLst/>
              <a:gdLst>
                <a:gd name="T0" fmla="*/ 25 w 102"/>
                <a:gd name="T1" fmla="*/ 9 h 370"/>
                <a:gd name="T2" fmla="*/ 11 w 102"/>
                <a:gd name="T3" fmla="*/ 2 h 370"/>
                <a:gd name="T4" fmla="*/ 4 w 102"/>
                <a:gd name="T5" fmla="*/ 17 h 370"/>
                <a:gd name="T6" fmla="*/ 78 w 102"/>
                <a:gd name="T7" fmla="*/ 224 h 370"/>
                <a:gd name="T8" fmla="*/ 3 w 102"/>
                <a:gd name="T9" fmla="*/ 353 h 370"/>
                <a:gd name="T10" fmla="*/ 7 w 102"/>
                <a:gd name="T11" fmla="*/ 368 h 370"/>
                <a:gd name="T12" fmla="*/ 12 w 102"/>
                <a:gd name="T13" fmla="*/ 370 h 370"/>
                <a:gd name="T14" fmla="*/ 22 w 102"/>
                <a:gd name="T15" fmla="*/ 364 h 370"/>
                <a:gd name="T16" fmla="*/ 100 w 102"/>
                <a:gd name="T17" fmla="*/ 231 h 370"/>
                <a:gd name="T18" fmla="*/ 101 w 102"/>
                <a:gd name="T19" fmla="*/ 221 h 370"/>
                <a:gd name="T20" fmla="*/ 25 w 102"/>
                <a:gd name="T21" fmla="*/ 9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2" h="370">
                  <a:moveTo>
                    <a:pt x="25" y="9"/>
                  </a:moveTo>
                  <a:cubicBezTo>
                    <a:pt x="23" y="3"/>
                    <a:pt x="16" y="0"/>
                    <a:pt x="11" y="2"/>
                  </a:cubicBezTo>
                  <a:cubicBezTo>
                    <a:pt x="5" y="4"/>
                    <a:pt x="2" y="11"/>
                    <a:pt x="4" y="17"/>
                  </a:cubicBezTo>
                  <a:cubicBezTo>
                    <a:pt x="78" y="224"/>
                    <a:pt x="78" y="224"/>
                    <a:pt x="78" y="224"/>
                  </a:cubicBezTo>
                  <a:cubicBezTo>
                    <a:pt x="3" y="353"/>
                    <a:pt x="3" y="353"/>
                    <a:pt x="3" y="353"/>
                  </a:cubicBezTo>
                  <a:cubicBezTo>
                    <a:pt x="0" y="358"/>
                    <a:pt x="2" y="365"/>
                    <a:pt x="7" y="368"/>
                  </a:cubicBezTo>
                  <a:cubicBezTo>
                    <a:pt x="9" y="369"/>
                    <a:pt x="11" y="370"/>
                    <a:pt x="12" y="370"/>
                  </a:cubicBezTo>
                  <a:cubicBezTo>
                    <a:pt x="16" y="370"/>
                    <a:pt x="20" y="368"/>
                    <a:pt x="22" y="364"/>
                  </a:cubicBezTo>
                  <a:cubicBezTo>
                    <a:pt x="100" y="231"/>
                    <a:pt x="100" y="231"/>
                    <a:pt x="100" y="231"/>
                  </a:cubicBezTo>
                  <a:cubicBezTo>
                    <a:pt x="102" y="228"/>
                    <a:pt x="102" y="224"/>
                    <a:pt x="101" y="221"/>
                  </a:cubicBezTo>
                  <a:lnTo>
                    <a:pt x="25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70"/>
            </a:p>
          </p:txBody>
        </p:sp>
        <p:sp>
          <p:nvSpPr>
            <p:cNvPr id="29" name="Freeform 28"/>
            <p:cNvSpPr>
              <a:spLocks/>
            </p:cNvSpPr>
            <p:nvPr userDrawn="1"/>
          </p:nvSpPr>
          <p:spPr bwMode="auto">
            <a:xfrm>
              <a:off x="-790" y="1938"/>
              <a:ext cx="370" cy="444"/>
            </a:xfrm>
            <a:custGeom>
              <a:avLst/>
              <a:gdLst>
                <a:gd name="T0" fmla="*/ 156 w 200"/>
                <a:gd name="T1" fmla="*/ 34 h 242"/>
                <a:gd name="T2" fmla="*/ 169 w 200"/>
                <a:gd name="T3" fmla="*/ 25 h 242"/>
                <a:gd name="T4" fmla="*/ 160 w 200"/>
                <a:gd name="T5" fmla="*/ 12 h 242"/>
                <a:gd name="T6" fmla="*/ 10 w 200"/>
                <a:gd name="T7" fmla="*/ 118 h 242"/>
                <a:gd name="T8" fmla="*/ 97 w 200"/>
                <a:gd name="T9" fmla="*/ 240 h 242"/>
                <a:gd name="T10" fmla="*/ 112 w 200"/>
                <a:gd name="T11" fmla="*/ 242 h 242"/>
                <a:gd name="T12" fmla="*/ 162 w 200"/>
                <a:gd name="T13" fmla="*/ 226 h 242"/>
                <a:gd name="T14" fmla="*/ 197 w 200"/>
                <a:gd name="T15" fmla="*/ 169 h 242"/>
                <a:gd name="T16" fmla="*/ 185 w 200"/>
                <a:gd name="T17" fmla="*/ 116 h 242"/>
                <a:gd name="T18" fmla="*/ 138 w 200"/>
                <a:gd name="T19" fmla="*/ 86 h 242"/>
                <a:gd name="T20" fmla="*/ 126 w 200"/>
                <a:gd name="T21" fmla="*/ 96 h 242"/>
                <a:gd name="T22" fmla="*/ 135 w 200"/>
                <a:gd name="T23" fmla="*/ 108 h 242"/>
                <a:gd name="T24" fmla="*/ 167 w 200"/>
                <a:gd name="T25" fmla="*/ 128 h 242"/>
                <a:gd name="T26" fmla="*/ 175 w 200"/>
                <a:gd name="T27" fmla="*/ 165 h 242"/>
                <a:gd name="T28" fmla="*/ 149 w 200"/>
                <a:gd name="T29" fmla="*/ 207 h 242"/>
                <a:gd name="T30" fmla="*/ 101 w 200"/>
                <a:gd name="T31" fmla="*/ 218 h 242"/>
                <a:gd name="T32" fmla="*/ 32 w 200"/>
                <a:gd name="T33" fmla="*/ 122 h 242"/>
                <a:gd name="T34" fmla="*/ 156 w 200"/>
                <a:gd name="T35" fmla="*/ 34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0" h="242">
                  <a:moveTo>
                    <a:pt x="156" y="34"/>
                  </a:moveTo>
                  <a:cubicBezTo>
                    <a:pt x="162" y="35"/>
                    <a:pt x="168" y="31"/>
                    <a:pt x="169" y="25"/>
                  </a:cubicBezTo>
                  <a:cubicBezTo>
                    <a:pt x="170" y="19"/>
                    <a:pt x="166" y="13"/>
                    <a:pt x="160" y="12"/>
                  </a:cubicBezTo>
                  <a:cubicBezTo>
                    <a:pt x="89" y="0"/>
                    <a:pt x="22" y="48"/>
                    <a:pt x="10" y="118"/>
                  </a:cubicBezTo>
                  <a:cubicBezTo>
                    <a:pt x="0" y="176"/>
                    <a:pt x="39" y="231"/>
                    <a:pt x="97" y="240"/>
                  </a:cubicBezTo>
                  <a:cubicBezTo>
                    <a:pt x="102" y="241"/>
                    <a:pt x="107" y="242"/>
                    <a:pt x="112" y="242"/>
                  </a:cubicBezTo>
                  <a:cubicBezTo>
                    <a:pt x="130" y="242"/>
                    <a:pt x="147" y="236"/>
                    <a:pt x="162" y="226"/>
                  </a:cubicBezTo>
                  <a:cubicBezTo>
                    <a:pt x="181" y="212"/>
                    <a:pt x="193" y="192"/>
                    <a:pt x="197" y="169"/>
                  </a:cubicBezTo>
                  <a:cubicBezTo>
                    <a:pt x="200" y="150"/>
                    <a:pt x="196" y="131"/>
                    <a:pt x="185" y="116"/>
                  </a:cubicBezTo>
                  <a:cubicBezTo>
                    <a:pt x="174" y="100"/>
                    <a:pt x="157" y="90"/>
                    <a:pt x="138" y="86"/>
                  </a:cubicBezTo>
                  <a:cubicBezTo>
                    <a:pt x="132" y="85"/>
                    <a:pt x="127" y="89"/>
                    <a:pt x="126" y="96"/>
                  </a:cubicBezTo>
                  <a:cubicBezTo>
                    <a:pt x="125" y="102"/>
                    <a:pt x="129" y="107"/>
                    <a:pt x="135" y="108"/>
                  </a:cubicBezTo>
                  <a:cubicBezTo>
                    <a:pt x="148" y="111"/>
                    <a:pt x="159" y="118"/>
                    <a:pt x="167" y="128"/>
                  </a:cubicBezTo>
                  <a:cubicBezTo>
                    <a:pt x="174" y="139"/>
                    <a:pt x="177" y="152"/>
                    <a:pt x="175" y="165"/>
                  </a:cubicBezTo>
                  <a:cubicBezTo>
                    <a:pt x="172" y="183"/>
                    <a:pt x="163" y="197"/>
                    <a:pt x="149" y="207"/>
                  </a:cubicBezTo>
                  <a:cubicBezTo>
                    <a:pt x="135" y="217"/>
                    <a:pt x="118" y="221"/>
                    <a:pt x="101" y="218"/>
                  </a:cubicBezTo>
                  <a:cubicBezTo>
                    <a:pt x="55" y="211"/>
                    <a:pt x="24" y="167"/>
                    <a:pt x="32" y="122"/>
                  </a:cubicBezTo>
                  <a:cubicBezTo>
                    <a:pt x="42" y="64"/>
                    <a:pt x="97" y="24"/>
                    <a:pt x="156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70"/>
            </a:p>
          </p:txBody>
        </p:sp>
        <p:sp>
          <p:nvSpPr>
            <p:cNvPr id="30" name="Freeform 29"/>
            <p:cNvSpPr>
              <a:spLocks/>
            </p:cNvSpPr>
            <p:nvPr userDrawn="1"/>
          </p:nvSpPr>
          <p:spPr bwMode="auto">
            <a:xfrm>
              <a:off x="-381" y="1954"/>
              <a:ext cx="202" cy="331"/>
            </a:xfrm>
            <a:custGeom>
              <a:avLst/>
              <a:gdLst>
                <a:gd name="T0" fmla="*/ 7 w 109"/>
                <a:gd name="T1" fmla="*/ 3 h 180"/>
                <a:gd name="T2" fmla="*/ 3 w 109"/>
                <a:gd name="T3" fmla="*/ 18 h 180"/>
                <a:gd name="T4" fmla="*/ 86 w 109"/>
                <a:gd name="T5" fmla="*/ 174 h 180"/>
                <a:gd name="T6" fmla="*/ 96 w 109"/>
                <a:gd name="T7" fmla="*/ 180 h 180"/>
                <a:gd name="T8" fmla="*/ 101 w 109"/>
                <a:gd name="T9" fmla="*/ 179 h 180"/>
                <a:gd name="T10" fmla="*/ 106 w 109"/>
                <a:gd name="T11" fmla="*/ 164 h 180"/>
                <a:gd name="T12" fmla="*/ 22 w 109"/>
                <a:gd name="T13" fmla="*/ 8 h 180"/>
                <a:gd name="T14" fmla="*/ 7 w 109"/>
                <a:gd name="T15" fmla="*/ 3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9" h="180">
                  <a:moveTo>
                    <a:pt x="7" y="3"/>
                  </a:moveTo>
                  <a:cubicBezTo>
                    <a:pt x="2" y="6"/>
                    <a:pt x="0" y="13"/>
                    <a:pt x="3" y="18"/>
                  </a:cubicBezTo>
                  <a:cubicBezTo>
                    <a:pt x="86" y="174"/>
                    <a:pt x="86" y="174"/>
                    <a:pt x="86" y="174"/>
                  </a:cubicBezTo>
                  <a:cubicBezTo>
                    <a:pt x="88" y="178"/>
                    <a:pt x="92" y="180"/>
                    <a:pt x="96" y="180"/>
                  </a:cubicBezTo>
                  <a:cubicBezTo>
                    <a:pt x="98" y="180"/>
                    <a:pt x="100" y="180"/>
                    <a:pt x="101" y="179"/>
                  </a:cubicBezTo>
                  <a:cubicBezTo>
                    <a:pt x="107" y="176"/>
                    <a:pt x="109" y="169"/>
                    <a:pt x="106" y="164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19" y="2"/>
                    <a:pt x="13" y="0"/>
                    <a:pt x="7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70"/>
            </a:p>
          </p:txBody>
        </p:sp>
        <p:sp>
          <p:nvSpPr>
            <p:cNvPr id="31" name="Freeform 30"/>
            <p:cNvSpPr>
              <a:spLocks/>
            </p:cNvSpPr>
            <p:nvPr userDrawn="1"/>
          </p:nvSpPr>
          <p:spPr bwMode="auto">
            <a:xfrm>
              <a:off x="-189" y="202"/>
              <a:ext cx="145" cy="372"/>
            </a:xfrm>
            <a:custGeom>
              <a:avLst/>
              <a:gdLst>
                <a:gd name="T0" fmla="*/ 9 w 78"/>
                <a:gd name="T1" fmla="*/ 1 h 202"/>
                <a:gd name="T2" fmla="*/ 2 w 78"/>
                <a:gd name="T3" fmla="*/ 15 h 202"/>
                <a:gd name="T4" fmla="*/ 55 w 78"/>
                <a:gd name="T5" fmla="*/ 194 h 202"/>
                <a:gd name="T6" fmla="*/ 65 w 78"/>
                <a:gd name="T7" fmla="*/ 202 h 202"/>
                <a:gd name="T8" fmla="*/ 69 w 78"/>
                <a:gd name="T9" fmla="*/ 201 h 202"/>
                <a:gd name="T10" fmla="*/ 76 w 78"/>
                <a:gd name="T11" fmla="*/ 187 h 202"/>
                <a:gd name="T12" fmla="*/ 23 w 78"/>
                <a:gd name="T13" fmla="*/ 9 h 202"/>
                <a:gd name="T14" fmla="*/ 9 w 78"/>
                <a:gd name="T15" fmla="*/ 1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" h="202">
                  <a:moveTo>
                    <a:pt x="9" y="1"/>
                  </a:moveTo>
                  <a:cubicBezTo>
                    <a:pt x="3" y="3"/>
                    <a:pt x="0" y="9"/>
                    <a:pt x="2" y="15"/>
                  </a:cubicBezTo>
                  <a:cubicBezTo>
                    <a:pt x="55" y="194"/>
                    <a:pt x="55" y="194"/>
                    <a:pt x="55" y="194"/>
                  </a:cubicBezTo>
                  <a:cubicBezTo>
                    <a:pt x="56" y="199"/>
                    <a:pt x="61" y="202"/>
                    <a:pt x="65" y="202"/>
                  </a:cubicBezTo>
                  <a:cubicBezTo>
                    <a:pt x="67" y="202"/>
                    <a:pt x="68" y="202"/>
                    <a:pt x="69" y="201"/>
                  </a:cubicBezTo>
                  <a:cubicBezTo>
                    <a:pt x="75" y="200"/>
                    <a:pt x="78" y="193"/>
                    <a:pt x="76" y="187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1" y="3"/>
                    <a:pt x="15" y="0"/>
                    <a:pt x="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70"/>
            </a:p>
          </p:txBody>
        </p:sp>
        <p:sp>
          <p:nvSpPr>
            <p:cNvPr id="32" name="Freeform 31"/>
            <p:cNvSpPr>
              <a:spLocks/>
            </p:cNvSpPr>
            <p:nvPr userDrawn="1"/>
          </p:nvSpPr>
          <p:spPr bwMode="auto">
            <a:xfrm>
              <a:off x="-806" y="3860"/>
              <a:ext cx="336" cy="118"/>
            </a:xfrm>
            <a:custGeom>
              <a:avLst/>
              <a:gdLst>
                <a:gd name="T0" fmla="*/ 2 w 182"/>
                <a:gd name="T1" fmla="*/ 10 h 64"/>
                <a:gd name="T2" fmla="*/ 10 w 182"/>
                <a:gd name="T3" fmla="*/ 23 h 64"/>
                <a:gd name="T4" fmla="*/ 167 w 182"/>
                <a:gd name="T5" fmla="*/ 63 h 64"/>
                <a:gd name="T6" fmla="*/ 170 w 182"/>
                <a:gd name="T7" fmla="*/ 64 h 64"/>
                <a:gd name="T8" fmla="*/ 180 w 182"/>
                <a:gd name="T9" fmla="*/ 55 h 64"/>
                <a:gd name="T10" fmla="*/ 172 w 182"/>
                <a:gd name="T11" fmla="*/ 42 h 64"/>
                <a:gd name="T12" fmla="*/ 15 w 182"/>
                <a:gd name="T13" fmla="*/ 2 h 64"/>
                <a:gd name="T14" fmla="*/ 2 w 182"/>
                <a:gd name="T15" fmla="*/ 1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2" h="64">
                  <a:moveTo>
                    <a:pt x="2" y="10"/>
                  </a:moveTo>
                  <a:cubicBezTo>
                    <a:pt x="0" y="16"/>
                    <a:pt x="4" y="22"/>
                    <a:pt x="10" y="23"/>
                  </a:cubicBezTo>
                  <a:cubicBezTo>
                    <a:pt x="167" y="63"/>
                    <a:pt x="167" y="63"/>
                    <a:pt x="167" y="63"/>
                  </a:cubicBezTo>
                  <a:cubicBezTo>
                    <a:pt x="168" y="64"/>
                    <a:pt x="169" y="64"/>
                    <a:pt x="170" y="64"/>
                  </a:cubicBezTo>
                  <a:cubicBezTo>
                    <a:pt x="175" y="64"/>
                    <a:pt x="179" y="60"/>
                    <a:pt x="180" y="55"/>
                  </a:cubicBezTo>
                  <a:cubicBezTo>
                    <a:pt x="182" y="49"/>
                    <a:pt x="178" y="43"/>
                    <a:pt x="172" y="4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9" y="0"/>
                    <a:pt x="3" y="4"/>
                    <a:pt x="2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70"/>
            </a:p>
          </p:txBody>
        </p:sp>
        <p:sp>
          <p:nvSpPr>
            <p:cNvPr id="33" name="Freeform 32"/>
            <p:cNvSpPr>
              <a:spLocks/>
            </p:cNvSpPr>
            <p:nvPr userDrawn="1"/>
          </p:nvSpPr>
          <p:spPr bwMode="auto">
            <a:xfrm>
              <a:off x="-597" y="3730"/>
              <a:ext cx="414" cy="768"/>
            </a:xfrm>
            <a:custGeom>
              <a:avLst/>
              <a:gdLst>
                <a:gd name="T0" fmla="*/ 201 w 224"/>
                <a:gd name="T1" fmla="*/ 272 h 418"/>
                <a:gd name="T2" fmla="*/ 205 w 224"/>
                <a:gd name="T3" fmla="*/ 264 h 418"/>
                <a:gd name="T4" fmla="*/ 201 w 224"/>
                <a:gd name="T5" fmla="*/ 255 h 418"/>
                <a:gd name="T6" fmla="*/ 137 w 224"/>
                <a:gd name="T7" fmla="*/ 202 h 418"/>
                <a:gd name="T8" fmla="*/ 220 w 224"/>
                <a:gd name="T9" fmla="*/ 126 h 418"/>
                <a:gd name="T10" fmla="*/ 223 w 224"/>
                <a:gd name="T11" fmla="*/ 117 h 418"/>
                <a:gd name="T12" fmla="*/ 217 w 224"/>
                <a:gd name="T13" fmla="*/ 108 h 418"/>
                <a:gd name="T14" fmla="*/ 18 w 224"/>
                <a:gd name="T15" fmla="*/ 3 h 418"/>
                <a:gd name="T16" fmla="*/ 3 w 224"/>
                <a:gd name="T17" fmla="*/ 7 h 418"/>
                <a:gd name="T18" fmla="*/ 8 w 224"/>
                <a:gd name="T19" fmla="*/ 22 h 418"/>
                <a:gd name="T20" fmla="*/ 193 w 224"/>
                <a:gd name="T21" fmla="*/ 121 h 418"/>
                <a:gd name="T22" fmla="*/ 113 w 224"/>
                <a:gd name="T23" fmla="*/ 194 h 418"/>
                <a:gd name="T24" fmla="*/ 109 w 224"/>
                <a:gd name="T25" fmla="*/ 203 h 418"/>
                <a:gd name="T26" fmla="*/ 113 w 224"/>
                <a:gd name="T27" fmla="*/ 211 h 418"/>
                <a:gd name="T28" fmla="*/ 177 w 224"/>
                <a:gd name="T29" fmla="*/ 264 h 418"/>
                <a:gd name="T30" fmla="*/ 24 w 224"/>
                <a:gd name="T31" fmla="*/ 399 h 418"/>
                <a:gd name="T32" fmla="*/ 23 w 224"/>
                <a:gd name="T33" fmla="*/ 415 h 418"/>
                <a:gd name="T34" fmla="*/ 31 w 224"/>
                <a:gd name="T35" fmla="*/ 418 h 418"/>
                <a:gd name="T36" fmla="*/ 38 w 224"/>
                <a:gd name="T37" fmla="*/ 416 h 418"/>
                <a:gd name="T38" fmla="*/ 201 w 224"/>
                <a:gd name="T39" fmla="*/ 272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24" h="418">
                  <a:moveTo>
                    <a:pt x="201" y="272"/>
                  </a:moveTo>
                  <a:cubicBezTo>
                    <a:pt x="203" y="270"/>
                    <a:pt x="205" y="267"/>
                    <a:pt x="205" y="264"/>
                  </a:cubicBezTo>
                  <a:cubicBezTo>
                    <a:pt x="205" y="261"/>
                    <a:pt x="203" y="258"/>
                    <a:pt x="201" y="255"/>
                  </a:cubicBezTo>
                  <a:cubicBezTo>
                    <a:pt x="137" y="202"/>
                    <a:pt x="137" y="202"/>
                    <a:pt x="137" y="202"/>
                  </a:cubicBezTo>
                  <a:cubicBezTo>
                    <a:pt x="220" y="126"/>
                    <a:pt x="220" y="126"/>
                    <a:pt x="220" y="126"/>
                  </a:cubicBezTo>
                  <a:cubicBezTo>
                    <a:pt x="222" y="124"/>
                    <a:pt x="224" y="120"/>
                    <a:pt x="223" y="117"/>
                  </a:cubicBezTo>
                  <a:cubicBezTo>
                    <a:pt x="223" y="113"/>
                    <a:pt x="221" y="110"/>
                    <a:pt x="217" y="108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3" y="0"/>
                    <a:pt x="6" y="2"/>
                    <a:pt x="3" y="7"/>
                  </a:cubicBezTo>
                  <a:cubicBezTo>
                    <a:pt x="0" y="13"/>
                    <a:pt x="2" y="19"/>
                    <a:pt x="8" y="22"/>
                  </a:cubicBezTo>
                  <a:cubicBezTo>
                    <a:pt x="193" y="121"/>
                    <a:pt x="193" y="121"/>
                    <a:pt x="193" y="121"/>
                  </a:cubicBezTo>
                  <a:cubicBezTo>
                    <a:pt x="113" y="194"/>
                    <a:pt x="113" y="194"/>
                    <a:pt x="113" y="194"/>
                  </a:cubicBezTo>
                  <a:cubicBezTo>
                    <a:pt x="111" y="196"/>
                    <a:pt x="109" y="199"/>
                    <a:pt x="109" y="203"/>
                  </a:cubicBezTo>
                  <a:cubicBezTo>
                    <a:pt x="109" y="206"/>
                    <a:pt x="111" y="209"/>
                    <a:pt x="113" y="211"/>
                  </a:cubicBezTo>
                  <a:cubicBezTo>
                    <a:pt x="177" y="264"/>
                    <a:pt x="177" y="264"/>
                    <a:pt x="177" y="264"/>
                  </a:cubicBezTo>
                  <a:cubicBezTo>
                    <a:pt x="24" y="399"/>
                    <a:pt x="24" y="399"/>
                    <a:pt x="24" y="399"/>
                  </a:cubicBezTo>
                  <a:cubicBezTo>
                    <a:pt x="19" y="403"/>
                    <a:pt x="19" y="410"/>
                    <a:pt x="23" y="415"/>
                  </a:cubicBezTo>
                  <a:cubicBezTo>
                    <a:pt x="25" y="417"/>
                    <a:pt x="28" y="418"/>
                    <a:pt x="31" y="418"/>
                  </a:cubicBezTo>
                  <a:cubicBezTo>
                    <a:pt x="34" y="418"/>
                    <a:pt x="36" y="417"/>
                    <a:pt x="38" y="416"/>
                  </a:cubicBezTo>
                  <a:lnTo>
                    <a:pt x="201" y="2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70"/>
            </a:p>
          </p:txBody>
        </p:sp>
        <p:sp>
          <p:nvSpPr>
            <p:cNvPr id="34" name="Freeform 33"/>
            <p:cNvSpPr>
              <a:spLocks/>
            </p:cNvSpPr>
            <p:nvPr userDrawn="1"/>
          </p:nvSpPr>
          <p:spPr bwMode="auto">
            <a:xfrm>
              <a:off x="-884" y="4331"/>
              <a:ext cx="216" cy="195"/>
            </a:xfrm>
            <a:custGeom>
              <a:avLst/>
              <a:gdLst>
                <a:gd name="T0" fmla="*/ 107 w 117"/>
                <a:gd name="T1" fmla="*/ 82 h 106"/>
                <a:gd name="T2" fmla="*/ 0 w 117"/>
                <a:gd name="T3" fmla="*/ 0 h 106"/>
                <a:gd name="T4" fmla="*/ 0 w 117"/>
                <a:gd name="T5" fmla="*/ 41 h 106"/>
                <a:gd name="T6" fmla="*/ 100 w 117"/>
                <a:gd name="T7" fmla="*/ 105 h 106"/>
                <a:gd name="T8" fmla="*/ 103 w 117"/>
                <a:gd name="T9" fmla="*/ 106 h 106"/>
                <a:gd name="T10" fmla="*/ 115 w 117"/>
                <a:gd name="T11" fmla="*/ 97 h 106"/>
                <a:gd name="T12" fmla="*/ 107 w 117"/>
                <a:gd name="T13" fmla="*/ 8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7" h="106">
                  <a:moveTo>
                    <a:pt x="107" y="82"/>
                  </a:moveTo>
                  <a:cubicBezTo>
                    <a:pt x="59" y="67"/>
                    <a:pt x="21" y="37"/>
                    <a:pt x="0" y="0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25" y="70"/>
                    <a:pt x="59" y="92"/>
                    <a:pt x="100" y="105"/>
                  </a:cubicBezTo>
                  <a:cubicBezTo>
                    <a:pt x="101" y="106"/>
                    <a:pt x="102" y="106"/>
                    <a:pt x="103" y="106"/>
                  </a:cubicBezTo>
                  <a:cubicBezTo>
                    <a:pt x="108" y="106"/>
                    <a:pt x="113" y="102"/>
                    <a:pt x="115" y="97"/>
                  </a:cubicBezTo>
                  <a:cubicBezTo>
                    <a:pt x="117" y="91"/>
                    <a:pt x="113" y="84"/>
                    <a:pt x="107" y="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70"/>
            </a:p>
          </p:txBody>
        </p:sp>
        <p:sp>
          <p:nvSpPr>
            <p:cNvPr id="35" name="Freeform 34"/>
            <p:cNvSpPr>
              <a:spLocks/>
            </p:cNvSpPr>
            <p:nvPr userDrawn="1"/>
          </p:nvSpPr>
          <p:spPr bwMode="auto">
            <a:xfrm>
              <a:off x="-884" y="3984"/>
              <a:ext cx="39" cy="80"/>
            </a:xfrm>
            <a:custGeom>
              <a:avLst/>
              <a:gdLst>
                <a:gd name="T0" fmla="*/ 15 w 21"/>
                <a:gd name="T1" fmla="*/ 4 h 44"/>
                <a:gd name="T2" fmla="*/ 0 w 21"/>
                <a:gd name="T3" fmla="*/ 3 h 44"/>
                <a:gd name="T4" fmla="*/ 0 w 21"/>
                <a:gd name="T5" fmla="*/ 44 h 44"/>
                <a:gd name="T6" fmla="*/ 16 w 21"/>
                <a:gd name="T7" fmla="*/ 21 h 44"/>
                <a:gd name="T8" fmla="*/ 15 w 21"/>
                <a:gd name="T9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44">
                  <a:moveTo>
                    <a:pt x="15" y="4"/>
                  </a:moveTo>
                  <a:cubicBezTo>
                    <a:pt x="10" y="0"/>
                    <a:pt x="4" y="0"/>
                    <a:pt x="0" y="3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5" y="36"/>
                    <a:pt x="10" y="28"/>
                    <a:pt x="16" y="21"/>
                  </a:cubicBezTo>
                  <a:cubicBezTo>
                    <a:pt x="21" y="15"/>
                    <a:pt x="20" y="8"/>
                    <a:pt x="15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70"/>
            </a:p>
          </p:txBody>
        </p:sp>
        <p:sp>
          <p:nvSpPr>
            <p:cNvPr id="36" name="Freeform 36"/>
            <p:cNvSpPr>
              <a:spLocks/>
            </p:cNvSpPr>
            <p:nvPr userDrawn="1"/>
          </p:nvSpPr>
          <p:spPr bwMode="auto">
            <a:xfrm>
              <a:off x="-529" y="4953"/>
              <a:ext cx="48" cy="87"/>
            </a:xfrm>
            <a:custGeom>
              <a:avLst/>
              <a:gdLst>
                <a:gd name="T0" fmla="*/ 10 w 26"/>
                <a:gd name="T1" fmla="*/ 0 h 47"/>
                <a:gd name="T2" fmla="*/ 0 w 26"/>
                <a:gd name="T3" fmla="*/ 12 h 47"/>
                <a:gd name="T4" fmla="*/ 4 w 26"/>
                <a:gd name="T5" fmla="*/ 47 h 47"/>
                <a:gd name="T6" fmla="*/ 26 w 26"/>
                <a:gd name="T7" fmla="*/ 47 h 47"/>
                <a:gd name="T8" fmla="*/ 22 w 26"/>
                <a:gd name="T9" fmla="*/ 11 h 47"/>
                <a:gd name="T10" fmla="*/ 10 w 26"/>
                <a:gd name="T11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47">
                  <a:moveTo>
                    <a:pt x="10" y="0"/>
                  </a:moveTo>
                  <a:cubicBezTo>
                    <a:pt x="4" y="0"/>
                    <a:pt x="0" y="6"/>
                    <a:pt x="0" y="12"/>
                  </a:cubicBezTo>
                  <a:cubicBezTo>
                    <a:pt x="0" y="24"/>
                    <a:pt x="2" y="36"/>
                    <a:pt x="4" y="47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4" y="35"/>
                    <a:pt x="23" y="23"/>
                    <a:pt x="22" y="11"/>
                  </a:cubicBezTo>
                  <a:cubicBezTo>
                    <a:pt x="22" y="5"/>
                    <a:pt x="17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70"/>
            </a:p>
          </p:txBody>
        </p:sp>
        <p:sp>
          <p:nvSpPr>
            <p:cNvPr id="37" name="Freeform 38"/>
            <p:cNvSpPr>
              <a:spLocks/>
            </p:cNvSpPr>
            <p:nvPr userDrawn="1"/>
          </p:nvSpPr>
          <p:spPr bwMode="auto">
            <a:xfrm>
              <a:off x="-884" y="3473"/>
              <a:ext cx="148" cy="259"/>
            </a:xfrm>
            <a:custGeom>
              <a:avLst/>
              <a:gdLst>
                <a:gd name="T0" fmla="*/ 73 w 80"/>
                <a:gd name="T1" fmla="*/ 3 h 141"/>
                <a:gd name="T2" fmla="*/ 58 w 80"/>
                <a:gd name="T3" fmla="*/ 6 h 141"/>
                <a:gd name="T4" fmla="*/ 0 w 80"/>
                <a:gd name="T5" fmla="*/ 99 h 141"/>
                <a:gd name="T6" fmla="*/ 0 w 80"/>
                <a:gd name="T7" fmla="*/ 141 h 141"/>
                <a:gd name="T8" fmla="*/ 77 w 80"/>
                <a:gd name="T9" fmla="*/ 18 h 141"/>
                <a:gd name="T10" fmla="*/ 73 w 80"/>
                <a:gd name="T11" fmla="*/ 3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0" h="141">
                  <a:moveTo>
                    <a:pt x="73" y="3"/>
                  </a:moveTo>
                  <a:cubicBezTo>
                    <a:pt x="68" y="0"/>
                    <a:pt x="61" y="1"/>
                    <a:pt x="58" y="6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77" y="18"/>
                    <a:pt x="77" y="18"/>
                    <a:pt x="77" y="18"/>
                  </a:cubicBezTo>
                  <a:cubicBezTo>
                    <a:pt x="80" y="13"/>
                    <a:pt x="78" y="6"/>
                    <a:pt x="7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70"/>
            </a:p>
          </p:txBody>
        </p:sp>
        <p:sp>
          <p:nvSpPr>
            <p:cNvPr id="38" name="Freeform 39"/>
            <p:cNvSpPr>
              <a:spLocks/>
            </p:cNvSpPr>
            <p:nvPr userDrawn="1"/>
          </p:nvSpPr>
          <p:spPr bwMode="auto">
            <a:xfrm>
              <a:off x="-884" y="3294"/>
              <a:ext cx="196" cy="66"/>
            </a:xfrm>
            <a:custGeom>
              <a:avLst/>
              <a:gdLst>
                <a:gd name="T0" fmla="*/ 94 w 106"/>
                <a:gd name="T1" fmla="*/ 36 h 36"/>
                <a:gd name="T2" fmla="*/ 105 w 106"/>
                <a:gd name="T3" fmla="*/ 26 h 36"/>
                <a:gd name="T4" fmla="*/ 95 w 106"/>
                <a:gd name="T5" fmla="*/ 14 h 36"/>
                <a:gd name="T6" fmla="*/ 0 w 106"/>
                <a:gd name="T7" fmla="*/ 0 h 36"/>
                <a:gd name="T8" fmla="*/ 0 w 106"/>
                <a:gd name="T9" fmla="*/ 22 h 36"/>
                <a:gd name="T10" fmla="*/ 92 w 106"/>
                <a:gd name="T11" fmla="*/ 36 h 36"/>
                <a:gd name="T12" fmla="*/ 94 w 106"/>
                <a:gd name="T1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6" h="36">
                  <a:moveTo>
                    <a:pt x="94" y="36"/>
                  </a:moveTo>
                  <a:cubicBezTo>
                    <a:pt x="99" y="36"/>
                    <a:pt x="104" y="32"/>
                    <a:pt x="105" y="26"/>
                  </a:cubicBezTo>
                  <a:cubicBezTo>
                    <a:pt x="106" y="20"/>
                    <a:pt x="102" y="15"/>
                    <a:pt x="95" y="1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92" y="36"/>
                    <a:pt x="92" y="36"/>
                    <a:pt x="92" y="36"/>
                  </a:cubicBezTo>
                  <a:cubicBezTo>
                    <a:pt x="93" y="36"/>
                    <a:pt x="93" y="36"/>
                    <a:pt x="94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70"/>
            </a:p>
          </p:txBody>
        </p:sp>
        <p:sp>
          <p:nvSpPr>
            <p:cNvPr id="39" name="Freeform 40"/>
            <p:cNvSpPr>
              <a:spLocks/>
            </p:cNvSpPr>
            <p:nvPr userDrawn="1"/>
          </p:nvSpPr>
          <p:spPr bwMode="auto">
            <a:xfrm>
              <a:off x="-884" y="2625"/>
              <a:ext cx="105" cy="241"/>
            </a:xfrm>
            <a:custGeom>
              <a:avLst/>
              <a:gdLst>
                <a:gd name="T0" fmla="*/ 52 w 57"/>
                <a:gd name="T1" fmla="*/ 86 h 131"/>
                <a:gd name="T2" fmla="*/ 48 w 57"/>
                <a:gd name="T3" fmla="*/ 35 h 131"/>
                <a:gd name="T4" fmla="*/ 9 w 57"/>
                <a:gd name="T5" fmla="*/ 2 h 131"/>
                <a:gd name="T6" fmla="*/ 9 w 57"/>
                <a:gd name="T7" fmla="*/ 2 h 131"/>
                <a:gd name="T8" fmla="*/ 0 w 57"/>
                <a:gd name="T9" fmla="*/ 0 h 131"/>
                <a:gd name="T10" fmla="*/ 0 w 57"/>
                <a:gd name="T11" fmla="*/ 23 h 131"/>
                <a:gd name="T12" fmla="*/ 2 w 57"/>
                <a:gd name="T13" fmla="*/ 23 h 131"/>
                <a:gd name="T14" fmla="*/ 28 w 57"/>
                <a:gd name="T15" fmla="*/ 45 h 131"/>
                <a:gd name="T16" fmla="*/ 31 w 57"/>
                <a:gd name="T17" fmla="*/ 79 h 131"/>
                <a:gd name="T18" fmla="*/ 9 w 57"/>
                <a:gd name="T19" fmla="*/ 105 h 131"/>
                <a:gd name="T20" fmla="*/ 0 w 57"/>
                <a:gd name="T21" fmla="*/ 109 h 131"/>
                <a:gd name="T22" fmla="*/ 0 w 57"/>
                <a:gd name="T23" fmla="*/ 131 h 131"/>
                <a:gd name="T24" fmla="*/ 19 w 57"/>
                <a:gd name="T25" fmla="*/ 125 h 131"/>
                <a:gd name="T26" fmla="*/ 52 w 57"/>
                <a:gd name="T27" fmla="*/ 86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" h="131">
                  <a:moveTo>
                    <a:pt x="52" y="86"/>
                  </a:moveTo>
                  <a:cubicBezTo>
                    <a:pt x="57" y="69"/>
                    <a:pt x="56" y="51"/>
                    <a:pt x="48" y="35"/>
                  </a:cubicBezTo>
                  <a:cubicBezTo>
                    <a:pt x="40" y="19"/>
                    <a:pt x="26" y="8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6" y="1"/>
                    <a:pt x="3" y="1"/>
                    <a:pt x="0" y="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" y="23"/>
                    <a:pt x="1" y="23"/>
                    <a:pt x="2" y="23"/>
                  </a:cubicBezTo>
                  <a:cubicBezTo>
                    <a:pt x="13" y="27"/>
                    <a:pt x="23" y="35"/>
                    <a:pt x="28" y="45"/>
                  </a:cubicBezTo>
                  <a:cubicBezTo>
                    <a:pt x="33" y="56"/>
                    <a:pt x="35" y="68"/>
                    <a:pt x="31" y="79"/>
                  </a:cubicBezTo>
                  <a:cubicBezTo>
                    <a:pt x="27" y="90"/>
                    <a:pt x="20" y="100"/>
                    <a:pt x="9" y="105"/>
                  </a:cubicBezTo>
                  <a:cubicBezTo>
                    <a:pt x="6" y="107"/>
                    <a:pt x="3" y="108"/>
                    <a:pt x="0" y="109"/>
                  </a:cubicBezTo>
                  <a:cubicBezTo>
                    <a:pt x="0" y="131"/>
                    <a:pt x="0" y="131"/>
                    <a:pt x="0" y="131"/>
                  </a:cubicBezTo>
                  <a:cubicBezTo>
                    <a:pt x="7" y="130"/>
                    <a:pt x="13" y="128"/>
                    <a:pt x="19" y="125"/>
                  </a:cubicBezTo>
                  <a:cubicBezTo>
                    <a:pt x="35" y="117"/>
                    <a:pt x="47" y="103"/>
                    <a:pt x="52" y="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70"/>
            </a:p>
          </p:txBody>
        </p:sp>
        <p:sp>
          <p:nvSpPr>
            <p:cNvPr id="40" name="Freeform 41"/>
            <p:cNvSpPr>
              <a:spLocks/>
            </p:cNvSpPr>
            <p:nvPr userDrawn="1"/>
          </p:nvSpPr>
          <p:spPr bwMode="auto">
            <a:xfrm>
              <a:off x="-446" y="2"/>
              <a:ext cx="294" cy="320"/>
            </a:xfrm>
            <a:custGeom>
              <a:avLst/>
              <a:gdLst>
                <a:gd name="T0" fmla="*/ 5 w 159"/>
                <a:gd name="T1" fmla="*/ 171 h 174"/>
                <a:gd name="T2" fmla="*/ 12 w 159"/>
                <a:gd name="T3" fmla="*/ 174 h 174"/>
                <a:gd name="T4" fmla="*/ 21 w 159"/>
                <a:gd name="T5" fmla="*/ 170 h 174"/>
                <a:gd name="T6" fmla="*/ 159 w 159"/>
                <a:gd name="T7" fmla="*/ 0 h 174"/>
                <a:gd name="T8" fmla="*/ 131 w 159"/>
                <a:gd name="T9" fmla="*/ 0 h 174"/>
                <a:gd name="T10" fmla="*/ 3 w 159"/>
                <a:gd name="T11" fmla="*/ 156 h 174"/>
                <a:gd name="T12" fmla="*/ 5 w 159"/>
                <a:gd name="T13" fmla="*/ 171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9" h="174">
                  <a:moveTo>
                    <a:pt x="5" y="171"/>
                  </a:moveTo>
                  <a:cubicBezTo>
                    <a:pt x="7" y="173"/>
                    <a:pt x="10" y="174"/>
                    <a:pt x="12" y="174"/>
                  </a:cubicBezTo>
                  <a:cubicBezTo>
                    <a:pt x="15" y="174"/>
                    <a:pt x="18" y="172"/>
                    <a:pt x="21" y="170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3" y="156"/>
                    <a:pt x="3" y="156"/>
                    <a:pt x="3" y="156"/>
                  </a:cubicBezTo>
                  <a:cubicBezTo>
                    <a:pt x="0" y="160"/>
                    <a:pt x="0" y="167"/>
                    <a:pt x="5" y="1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70"/>
            </a:p>
          </p:txBody>
        </p:sp>
        <p:sp>
          <p:nvSpPr>
            <p:cNvPr id="41" name="Freeform 42"/>
            <p:cNvSpPr>
              <a:spLocks/>
            </p:cNvSpPr>
            <p:nvPr userDrawn="1"/>
          </p:nvSpPr>
          <p:spPr bwMode="auto">
            <a:xfrm>
              <a:off x="-884" y="296"/>
              <a:ext cx="78" cy="92"/>
            </a:xfrm>
            <a:custGeom>
              <a:avLst/>
              <a:gdLst>
                <a:gd name="T0" fmla="*/ 38 w 42"/>
                <a:gd name="T1" fmla="*/ 5 h 50"/>
                <a:gd name="T2" fmla="*/ 23 w 42"/>
                <a:gd name="T3" fmla="*/ 4 h 50"/>
                <a:gd name="T4" fmla="*/ 0 w 42"/>
                <a:gd name="T5" fmla="*/ 22 h 50"/>
                <a:gd name="T6" fmla="*/ 0 w 42"/>
                <a:gd name="T7" fmla="*/ 50 h 50"/>
                <a:gd name="T8" fmla="*/ 37 w 42"/>
                <a:gd name="T9" fmla="*/ 21 h 50"/>
                <a:gd name="T10" fmla="*/ 38 w 42"/>
                <a:gd name="T11" fmla="*/ 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50">
                  <a:moveTo>
                    <a:pt x="38" y="5"/>
                  </a:moveTo>
                  <a:cubicBezTo>
                    <a:pt x="34" y="1"/>
                    <a:pt x="27" y="0"/>
                    <a:pt x="23" y="4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41" y="17"/>
                    <a:pt x="42" y="10"/>
                    <a:pt x="38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70"/>
            </a:p>
          </p:txBody>
        </p:sp>
        <p:sp>
          <p:nvSpPr>
            <p:cNvPr id="42" name="Freeform 43"/>
            <p:cNvSpPr>
              <a:spLocks/>
            </p:cNvSpPr>
            <p:nvPr userDrawn="1"/>
          </p:nvSpPr>
          <p:spPr bwMode="auto">
            <a:xfrm>
              <a:off x="-884" y="796"/>
              <a:ext cx="142" cy="131"/>
            </a:xfrm>
            <a:custGeom>
              <a:avLst/>
              <a:gdLst>
                <a:gd name="T0" fmla="*/ 68 w 77"/>
                <a:gd name="T1" fmla="*/ 23 h 71"/>
                <a:gd name="T2" fmla="*/ 75 w 77"/>
                <a:gd name="T3" fmla="*/ 9 h 71"/>
                <a:gd name="T4" fmla="*/ 60 w 77"/>
                <a:gd name="T5" fmla="*/ 3 h 71"/>
                <a:gd name="T6" fmla="*/ 0 w 77"/>
                <a:gd name="T7" fmla="*/ 41 h 71"/>
                <a:gd name="T8" fmla="*/ 0 w 77"/>
                <a:gd name="T9" fmla="*/ 71 h 71"/>
                <a:gd name="T10" fmla="*/ 68 w 77"/>
                <a:gd name="T11" fmla="*/ 23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71">
                  <a:moveTo>
                    <a:pt x="68" y="23"/>
                  </a:moveTo>
                  <a:cubicBezTo>
                    <a:pt x="74" y="21"/>
                    <a:pt x="77" y="14"/>
                    <a:pt x="75" y="9"/>
                  </a:cubicBezTo>
                  <a:cubicBezTo>
                    <a:pt x="72" y="3"/>
                    <a:pt x="66" y="0"/>
                    <a:pt x="60" y="3"/>
                  </a:cubicBezTo>
                  <a:cubicBezTo>
                    <a:pt x="59" y="3"/>
                    <a:pt x="30" y="15"/>
                    <a:pt x="0" y="4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30" y="39"/>
                    <a:pt x="65" y="24"/>
                    <a:pt x="68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70"/>
            </a:p>
          </p:txBody>
        </p:sp>
        <p:sp>
          <p:nvSpPr>
            <p:cNvPr id="43" name="Freeform 44"/>
            <p:cNvSpPr>
              <a:spLocks/>
            </p:cNvSpPr>
            <p:nvPr userDrawn="1"/>
          </p:nvSpPr>
          <p:spPr bwMode="auto">
            <a:xfrm>
              <a:off x="-636" y="2"/>
              <a:ext cx="159" cy="518"/>
            </a:xfrm>
            <a:custGeom>
              <a:avLst/>
              <a:gdLst>
                <a:gd name="T0" fmla="*/ 9 w 86"/>
                <a:gd name="T1" fmla="*/ 281 h 282"/>
                <a:gd name="T2" fmla="*/ 12 w 86"/>
                <a:gd name="T3" fmla="*/ 282 h 282"/>
                <a:gd name="T4" fmla="*/ 23 w 86"/>
                <a:gd name="T5" fmla="*/ 273 h 282"/>
                <a:gd name="T6" fmla="*/ 86 w 86"/>
                <a:gd name="T7" fmla="*/ 0 h 282"/>
                <a:gd name="T8" fmla="*/ 64 w 86"/>
                <a:gd name="T9" fmla="*/ 0 h 282"/>
                <a:gd name="T10" fmla="*/ 1 w 86"/>
                <a:gd name="T11" fmla="*/ 268 h 282"/>
                <a:gd name="T12" fmla="*/ 9 w 86"/>
                <a:gd name="T13" fmla="*/ 28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282">
                  <a:moveTo>
                    <a:pt x="9" y="281"/>
                  </a:moveTo>
                  <a:cubicBezTo>
                    <a:pt x="10" y="281"/>
                    <a:pt x="11" y="282"/>
                    <a:pt x="12" y="282"/>
                  </a:cubicBezTo>
                  <a:cubicBezTo>
                    <a:pt x="17" y="282"/>
                    <a:pt x="22" y="278"/>
                    <a:pt x="23" y="273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1" y="268"/>
                    <a:pt x="1" y="268"/>
                    <a:pt x="1" y="268"/>
                  </a:cubicBezTo>
                  <a:cubicBezTo>
                    <a:pt x="0" y="274"/>
                    <a:pt x="4" y="280"/>
                    <a:pt x="9" y="28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70"/>
            </a:p>
          </p:txBody>
        </p:sp>
        <p:sp>
          <p:nvSpPr>
            <p:cNvPr id="44" name="Freeform 45"/>
            <p:cNvSpPr>
              <a:spLocks/>
            </p:cNvSpPr>
            <p:nvPr userDrawn="1"/>
          </p:nvSpPr>
          <p:spPr bwMode="auto">
            <a:xfrm>
              <a:off x="-884" y="2386"/>
              <a:ext cx="562" cy="178"/>
            </a:xfrm>
            <a:custGeom>
              <a:avLst/>
              <a:gdLst>
                <a:gd name="T0" fmla="*/ 160 w 304"/>
                <a:gd name="T1" fmla="*/ 97 h 97"/>
                <a:gd name="T2" fmla="*/ 168 w 304"/>
                <a:gd name="T3" fmla="*/ 97 h 97"/>
                <a:gd name="T4" fmla="*/ 300 w 304"/>
                <a:gd name="T5" fmla="*/ 32 h 97"/>
                <a:gd name="T6" fmla="*/ 299 w 304"/>
                <a:gd name="T7" fmla="*/ 17 h 97"/>
                <a:gd name="T8" fmla="*/ 283 w 304"/>
                <a:gd name="T9" fmla="*/ 18 h 97"/>
                <a:gd name="T10" fmla="*/ 167 w 304"/>
                <a:gd name="T11" fmla="*/ 75 h 97"/>
                <a:gd name="T12" fmla="*/ 35 w 304"/>
                <a:gd name="T13" fmla="*/ 33 h 97"/>
                <a:gd name="T14" fmla="*/ 0 w 304"/>
                <a:gd name="T15" fmla="*/ 0 h 97"/>
                <a:gd name="T16" fmla="*/ 0 w 304"/>
                <a:gd name="T17" fmla="*/ 32 h 97"/>
                <a:gd name="T18" fmla="*/ 22 w 304"/>
                <a:gd name="T19" fmla="*/ 50 h 97"/>
                <a:gd name="T20" fmla="*/ 160 w 304"/>
                <a:gd name="T21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4" h="97">
                  <a:moveTo>
                    <a:pt x="160" y="97"/>
                  </a:moveTo>
                  <a:cubicBezTo>
                    <a:pt x="163" y="97"/>
                    <a:pt x="166" y="97"/>
                    <a:pt x="168" y="97"/>
                  </a:cubicBezTo>
                  <a:cubicBezTo>
                    <a:pt x="219" y="95"/>
                    <a:pt x="267" y="71"/>
                    <a:pt x="300" y="32"/>
                  </a:cubicBezTo>
                  <a:cubicBezTo>
                    <a:pt x="304" y="28"/>
                    <a:pt x="303" y="21"/>
                    <a:pt x="299" y="17"/>
                  </a:cubicBezTo>
                  <a:cubicBezTo>
                    <a:pt x="294" y="13"/>
                    <a:pt x="287" y="13"/>
                    <a:pt x="283" y="18"/>
                  </a:cubicBezTo>
                  <a:cubicBezTo>
                    <a:pt x="254" y="52"/>
                    <a:pt x="212" y="73"/>
                    <a:pt x="167" y="75"/>
                  </a:cubicBezTo>
                  <a:cubicBezTo>
                    <a:pt x="124" y="77"/>
                    <a:pt x="74" y="61"/>
                    <a:pt x="35" y="33"/>
                  </a:cubicBezTo>
                  <a:cubicBezTo>
                    <a:pt x="21" y="23"/>
                    <a:pt x="10" y="12"/>
                    <a:pt x="0" y="0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7" y="39"/>
                    <a:pt x="14" y="45"/>
                    <a:pt x="22" y="50"/>
                  </a:cubicBezTo>
                  <a:cubicBezTo>
                    <a:pt x="62" y="80"/>
                    <a:pt x="114" y="97"/>
                    <a:pt x="160" y="9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70"/>
            </a:p>
          </p:txBody>
        </p:sp>
        <p:sp>
          <p:nvSpPr>
            <p:cNvPr id="45" name="Freeform 46"/>
            <p:cNvSpPr>
              <a:spLocks/>
            </p:cNvSpPr>
            <p:nvPr userDrawn="1"/>
          </p:nvSpPr>
          <p:spPr bwMode="auto">
            <a:xfrm>
              <a:off x="-884" y="1500"/>
              <a:ext cx="172" cy="188"/>
            </a:xfrm>
            <a:custGeom>
              <a:avLst/>
              <a:gdLst>
                <a:gd name="T0" fmla="*/ 65 w 93"/>
                <a:gd name="T1" fmla="*/ 89 h 102"/>
                <a:gd name="T2" fmla="*/ 74 w 93"/>
                <a:gd name="T3" fmla="*/ 102 h 102"/>
                <a:gd name="T4" fmla="*/ 76 w 93"/>
                <a:gd name="T5" fmla="*/ 102 h 102"/>
                <a:gd name="T6" fmla="*/ 87 w 93"/>
                <a:gd name="T7" fmla="*/ 92 h 102"/>
                <a:gd name="T8" fmla="*/ 23 w 93"/>
                <a:gd name="T9" fmla="*/ 7 h 102"/>
                <a:gd name="T10" fmla="*/ 0 w 93"/>
                <a:gd name="T11" fmla="*/ 0 h 102"/>
                <a:gd name="T12" fmla="*/ 0 w 93"/>
                <a:gd name="T13" fmla="*/ 24 h 102"/>
                <a:gd name="T14" fmla="*/ 20 w 93"/>
                <a:gd name="T15" fmla="*/ 29 h 102"/>
                <a:gd name="T16" fmla="*/ 65 w 93"/>
                <a:gd name="T17" fmla="*/ 89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" h="102">
                  <a:moveTo>
                    <a:pt x="65" y="89"/>
                  </a:moveTo>
                  <a:cubicBezTo>
                    <a:pt x="64" y="95"/>
                    <a:pt x="68" y="101"/>
                    <a:pt x="74" y="102"/>
                  </a:cubicBezTo>
                  <a:cubicBezTo>
                    <a:pt x="75" y="102"/>
                    <a:pt x="75" y="102"/>
                    <a:pt x="76" y="102"/>
                  </a:cubicBezTo>
                  <a:cubicBezTo>
                    <a:pt x="81" y="102"/>
                    <a:pt x="86" y="98"/>
                    <a:pt x="87" y="92"/>
                  </a:cubicBezTo>
                  <a:cubicBezTo>
                    <a:pt x="93" y="51"/>
                    <a:pt x="64" y="13"/>
                    <a:pt x="23" y="7"/>
                  </a:cubicBezTo>
                  <a:cubicBezTo>
                    <a:pt x="16" y="6"/>
                    <a:pt x="8" y="3"/>
                    <a:pt x="0" y="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7" y="26"/>
                    <a:pt x="14" y="28"/>
                    <a:pt x="20" y="29"/>
                  </a:cubicBezTo>
                  <a:cubicBezTo>
                    <a:pt x="49" y="33"/>
                    <a:pt x="69" y="60"/>
                    <a:pt x="65" y="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70"/>
            </a:p>
          </p:txBody>
        </p:sp>
        <p:sp>
          <p:nvSpPr>
            <p:cNvPr id="46" name="Freeform 47"/>
            <p:cNvSpPr>
              <a:spLocks/>
            </p:cNvSpPr>
            <p:nvPr userDrawn="1"/>
          </p:nvSpPr>
          <p:spPr bwMode="auto">
            <a:xfrm>
              <a:off x="-847" y="2"/>
              <a:ext cx="181" cy="430"/>
            </a:xfrm>
            <a:custGeom>
              <a:avLst/>
              <a:gdLst>
                <a:gd name="T0" fmla="*/ 31 w 98"/>
                <a:gd name="T1" fmla="*/ 114 h 234"/>
                <a:gd name="T2" fmla="*/ 50 w 98"/>
                <a:gd name="T3" fmla="*/ 217 h 234"/>
                <a:gd name="T4" fmla="*/ 53 w 98"/>
                <a:gd name="T5" fmla="*/ 232 h 234"/>
                <a:gd name="T6" fmla="*/ 59 w 98"/>
                <a:gd name="T7" fmla="*/ 234 h 234"/>
                <a:gd name="T8" fmla="*/ 68 w 98"/>
                <a:gd name="T9" fmla="*/ 229 h 234"/>
                <a:gd name="T10" fmla="*/ 44 w 98"/>
                <a:gd name="T11" fmla="*/ 95 h 234"/>
                <a:gd name="T12" fmla="*/ 23 w 98"/>
                <a:gd name="T13" fmla="*/ 40 h 234"/>
                <a:gd name="T14" fmla="*/ 30 w 98"/>
                <a:gd name="T15" fmla="*/ 0 h 234"/>
                <a:gd name="T16" fmla="*/ 7 w 98"/>
                <a:gd name="T17" fmla="*/ 0 h 234"/>
                <a:gd name="T18" fmla="*/ 1 w 98"/>
                <a:gd name="T19" fmla="*/ 39 h 234"/>
                <a:gd name="T20" fmla="*/ 31 w 98"/>
                <a:gd name="T21" fmla="*/ 11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8" h="234">
                  <a:moveTo>
                    <a:pt x="31" y="114"/>
                  </a:moveTo>
                  <a:cubicBezTo>
                    <a:pt x="65" y="137"/>
                    <a:pt x="73" y="183"/>
                    <a:pt x="50" y="217"/>
                  </a:cubicBezTo>
                  <a:cubicBezTo>
                    <a:pt x="46" y="222"/>
                    <a:pt x="48" y="229"/>
                    <a:pt x="53" y="232"/>
                  </a:cubicBezTo>
                  <a:cubicBezTo>
                    <a:pt x="54" y="233"/>
                    <a:pt x="57" y="234"/>
                    <a:pt x="59" y="234"/>
                  </a:cubicBezTo>
                  <a:cubicBezTo>
                    <a:pt x="62" y="234"/>
                    <a:pt x="66" y="232"/>
                    <a:pt x="68" y="229"/>
                  </a:cubicBezTo>
                  <a:cubicBezTo>
                    <a:pt x="98" y="186"/>
                    <a:pt x="87" y="126"/>
                    <a:pt x="44" y="95"/>
                  </a:cubicBezTo>
                  <a:cubicBezTo>
                    <a:pt x="25" y="82"/>
                    <a:pt x="22" y="55"/>
                    <a:pt x="23" y="40"/>
                  </a:cubicBezTo>
                  <a:cubicBezTo>
                    <a:pt x="23" y="27"/>
                    <a:pt x="26" y="13"/>
                    <a:pt x="3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13"/>
                    <a:pt x="1" y="26"/>
                    <a:pt x="1" y="39"/>
                  </a:cubicBezTo>
                  <a:cubicBezTo>
                    <a:pt x="0" y="73"/>
                    <a:pt x="11" y="99"/>
                    <a:pt x="31" y="1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70"/>
            </a:p>
          </p:txBody>
        </p:sp>
        <p:sp>
          <p:nvSpPr>
            <p:cNvPr id="47" name="Freeform 48"/>
            <p:cNvSpPr>
              <a:spLocks/>
            </p:cNvSpPr>
            <p:nvPr userDrawn="1"/>
          </p:nvSpPr>
          <p:spPr bwMode="auto">
            <a:xfrm>
              <a:off x="-718" y="2"/>
              <a:ext cx="102" cy="119"/>
            </a:xfrm>
            <a:custGeom>
              <a:avLst/>
              <a:gdLst>
                <a:gd name="T0" fmla="*/ 8 w 55"/>
                <a:gd name="T1" fmla="*/ 64 h 65"/>
                <a:gd name="T2" fmla="*/ 13 w 55"/>
                <a:gd name="T3" fmla="*/ 65 h 65"/>
                <a:gd name="T4" fmla="*/ 23 w 55"/>
                <a:gd name="T5" fmla="*/ 59 h 65"/>
                <a:gd name="T6" fmla="*/ 55 w 55"/>
                <a:gd name="T7" fmla="*/ 0 h 65"/>
                <a:gd name="T8" fmla="*/ 29 w 55"/>
                <a:gd name="T9" fmla="*/ 0 h 65"/>
                <a:gd name="T10" fmla="*/ 3 w 55"/>
                <a:gd name="T11" fmla="*/ 49 h 65"/>
                <a:gd name="T12" fmla="*/ 8 w 55"/>
                <a:gd name="T13" fmla="*/ 64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" h="65">
                  <a:moveTo>
                    <a:pt x="8" y="64"/>
                  </a:moveTo>
                  <a:cubicBezTo>
                    <a:pt x="10" y="64"/>
                    <a:pt x="11" y="65"/>
                    <a:pt x="13" y="65"/>
                  </a:cubicBezTo>
                  <a:cubicBezTo>
                    <a:pt x="17" y="65"/>
                    <a:pt x="21" y="63"/>
                    <a:pt x="23" y="59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0" y="54"/>
                    <a:pt x="2" y="61"/>
                    <a:pt x="8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70"/>
            </a:p>
          </p:txBody>
        </p:sp>
        <p:sp>
          <p:nvSpPr>
            <p:cNvPr id="48" name="Freeform 49"/>
            <p:cNvSpPr>
              <a:spLocks/>
            </p:cNvSpPr>
            <p:nvPr userDrawn="1"/>
          </p:nvSpPr>
          <p:spPr bwMode="auto">
            <a:xfrm>
              <a:off x="-884" y="1789"/>
              <a:ext cx="144" cy="86"/>
            </a:xfrm>
            <a:custGeom>
              <a:avLst/>
              <a:gdLst>
                <a:gd name="T0" fmla="*/ 76 w 78"/>
                <a:gd name="T1" fmla="*/ 8 h 47"/>
                <a:gd name="T2" fmla="*/ 61 w 78"/>
                <a:gd name="T3" fmla="*/ 2 h 47"/>
                <a:gd name="T4" fmla="*/ 0 w 78"/>
                <a:gd name="T5" fmla="*/ 24 h 47"/>
                <a:gd name="T6" fmla="*/ 0 w 78"/>
                <a:gd name="T7" fmla="*/ 47 h 47"/>
                <a:gd name="T8" fmla="*/ 69 w 78"/>
                <a:gd name="T9" fmla="*/ 23 h 47"/>
                <a:gd name="T10" fmla="*/ 76 w 78"/>
                <a:gd name="T11" fmla="*/ 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47">
                  <a:moveTo>
                    <a:pt x="76" y="8"/>
                  </a:moveTo>
                  <a:cubicBezTo>
                    <a:pt x="74" y="3"/>
                    <a:pt x="67" y="0"/>
                    <a:pt x="61" y="2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69" y="23"/>
                    <a:pt x="69" y="23"/>
                    <a:pt x="69" y="23"/>
                  </a:cubicBezTo>
                  <a:cubicBezTo>
                    <a:pt x="75" y="21"/>
                    <a:pt x="78" y="14"/>
                    <a:pt x="7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70"/>
            </a:p>
          </p:txBody>
        </p:sp>
        <p:sp>
          <p:nvSpPr>
            <p:cNvPr id="49" name="Freeform 50"/>
            <p:cNvSpPr>
              <a:spLocks/>
            </p:cNvSpPr>
            <p:nvPr userDrawn="1"/>
          </p:nvSpPr>
          <p:spPr bwMode="auto">
            <a:xfrm>
              <a:off x="-884" y="1916"/>
              <a:ext cx="124" cy="187"/>
            </a:xfrm>
            <a:custGeom>
              <a:avLst/>
              <a:gdLst>
                <a:gd name="T0" fmla="*/ 66 w 67"/>
                <a:gd name="T1" fmla="*/ 35 h 102"/>
                <a:gd name="T2" fmla="*/ 60 w 67"/>
                <a:gd name="T3" fmla="*/ 27 h 102"/>
                <a:gd name="T4" fmla="*/ 0 w 67"/>
                <a:gd name="T5" fmla="*/ 0 h 102"/>
                <a:gd name="T6" fmla="*/ 0 w 67"/>
                <a:gd name="T7" fmla="*/ 24 h 102"/>
                <a:gd name="T8" fmla="*/ 35 w 67"/>
                <a:gd name="T9" fmla="*/ 40 h 102"/>
                <a:gd name="T10" fmla="*/ 0 w 67"/>
                <a:gd name="T11" fmla="*/ 72 h 102"/>
                <a:gd name="T12" fmla="*/ 0 w 67"/>
                <a:gd name="T13" fmla="*/ 102 h 102"/>
                <a:gd name="T14" fmla="*/ 63 w 67"/>
                <a:gd name="T15" fmla="*/ 45 h 102"/>
                <a:gd name="T16" fmla="*/ 66 w 67"/>
                <a:gd name="T17" fmla="*/ 3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102">
                  <a:moveTo>
                    <a:pt x="66" y="35"/>
                  </a:moveTo>
                  <a:cubicBezTo>
                    <a:pt x="66" y="32"/>
                    <a:pt x="63" y="29"/>
                    <a:pt x="60" y="2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35" y="40"/>
                    <a:pt x="35" y="40"/>
                    <a:pt x="35" y="40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63" y="45"/>
                    <a:pt x="63" y="45"/>
                    <a:pt x="63" y="45"/>
                  </a:cubicBezTo>
                  <a:cubicBezTo>
                    <a:pt x="66" y="43"/>
                    <a:pt x="67" y="39"/>
                    <a:pt x="66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70"/>
            </a:p>
          </p:txBody>
        </p:sp>
        <p:sp>
          <p:nvSpPr>
            <p:cNvPr id="50" name="Freeform 12"/>
            <p:cNvSpPr>
              <a:spLocks/>
            </p:cNvSpPr>
            <p:nvPr userDrawn="1"/>
          </p:nvSpPr>
          <p:spPr bwMode="auto">
            <a:xfrm rot="8471255">
              <a:off x="-752" y="4768"/>
              <a:ext cx="296" cy="112"/>
            </a:xfrm>
            <a:custGeom>
              <a:avLst/>
              <a:gdLst>
                <a:gd name="T0" fmla="*/ 140 w 160"/>
                <a:gd name="T1" fmla="*/ 4 h 61"/>
                <a:gd name="T2" fmla="*/ 13 w 160"/>
                <a:gd name="T3" fmla="*/ 37 h 61"/>
                <a:gd name="T4" fmla="*/ 1 w 160"/>
                <a:gd name="T5" fmla="*/ 46 h 61"/>
                <a:gd name="T6" fmla="*/ 10 w 160"/>
                <a:gd name="T7" fmla="*/ 59 h 61"/>
                <a:gd name="T8" fmla="*/ 43 w 160"/>
                <a:gd name="T9" fmla="*/ 61 h 61"/>
                <a:gd name="T10" fmla="*/ 155 w 160"/>
                <a:gd name="T11" fmla="*/ 20 h 61"/>
                <a:gd name="T12" fmla="*/ 156 w 160"/>
                <a:gd name="T13" fmla="*/ 4 h 61"/>
                <a:gd name="T14" fmla="*/ 140 w 160"/>
                <a:gd name="T15" fmla="*/ 4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61">
                  <a:moveTo>
                    <a:pt x="140" y="4"/>
                  </a:moveTo>
                  <a:cubicBezTo>
                    <a:pt x="109" y="33"/>
                    <a:pt x="66" y="44"/>
                    <a:pt x="13" y="37"/>
                  </a:cubicBezTo>
                  <a:cubicBezTo>
                    <a:pt x="7" y="36"/>
                    <a:pt x="1" y="40"/>
                    <a:pt x="1" y="46"/>
                  </a:cubicBezTo>
                  <a:cubicBezTo>
                    <a:pt x="0" y="52"/>
                    <a:pt x="4" y="58"/>
                    <a:pt x="10" y="59"/>
                  </a:cubicBezTo>
                  <a:cubicBezTo>
                    <a:pt x="22" y="60"/>
                    <a:pt x="32" y="61"/>
                    <a:pt x="43" y="61"/>
                  </a:cubicBezTo>
                  <a:cubicBezTo>
                    <a:pt x="88" y="61"/>
                    <a:pt x="126" y="47"/>
                    <a:pt x="155" y="20"/>
                  </a:cubicBezTo>
                  <a:cubicBezTo>
                    <a:pt x="160" y="16"/>
                    <a:pt x="160" y="9"/>
                    <a:pt x="156" y="4"/>
                  </a:cubicBezTo>
                  <a:cubicBezTo>
                    <a:pt x="152" y="0"/>
                    <a:pt x="145" y="0"/>
                    <a:pt x="14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70"/>
            </a:p>
          </p:txBody>
        </p:sp>
        <p:sp>
          <p:nvSpPr>
            <p:cNvPr id="51" name="Freeform 20"/>
            <p:cNvSpPr>
              <a:spLocks/>
            </p:cNvSpPr>
            <p:nvPr userDrawn="1"/>
          </p:nvSpPr>
          <p:spPr bwMode="auto">
            <a:xfrm rot="21333410">
              <a:off x="-852" y="4527"/>
              <a:ext cx="514" cy="196"/>
            </a:xfrm>
            <a:custGeom>
              <a:avLst/>
              <a:gdLst>
                <a:gd name="T0" fmla="*/ 274 w 278"/>
                <a:gd name="T1" fmla="*/ 84 h 107"/>
                <a:gd name="T2" fmla="*/ 273 w 278"/>
                <a:gd name="T3" fmla="*/ 68 h 107"/>
                <a:gd name="T4" fmla="*/ 4 w 278"/>
                <a:gd name="T5" fmla="*/ 89 h 107"/>
                <a:gd name="T6" fmla="*/ 6 w 278"/>
                <a:gd name="T7" fmla="*/ 104 h 107"/>
                <a:gd name="T8" fmla="*/ 13 w 278"/>
                <a:gd name="T9" fmla="*/ 107 h 107"/>
                <a:gd name="T10" fmla="*/ 21 w 278"/>
                <a:gd name="T11" fmla="*/ 103 h 107"/>
                <a:gd name="T12" fmla="*/ 259 w 278"/>
                <a:gd name="T13" fmla="*/ 85 h 107"/>
                <a:gd name="T14" fmla="*/ 274 w 278"/>
                <a:gd name="T15" fmla="*/ 8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8" h="107">
                  <a:moveTo>
                    <a:pt x="274" y="84"/>
                  </a:moveTo>
                  <a:cubicBezTo>
                    <a:pt x="278" y="79"/>
                    <a:pt x="278" y="72"/>
                    <a:pt x="273" y="68"/>
                  </a:cubicBezTo>
                  <a:cubicBezTo>
                    <a:pt x="193" y="0"/>
                    <a:pt x="73" y="9"/>
                    <a:pt x="4" y="89"/>
                  </a:cubicBezTo>
                  <a:cubicBezTo>
                    <a:pt x="0" y="93"/>
                    <a:pt x="1" y="100"/>
                    <a:pt x="6" y="104"/>
                  </a:cubicBezTo>
                  <a:cubicBezTo>
                    <a:pt x="8" y="106"/>
                    <a:pt x="10" y="107"/>
                    <a:pt x="13" y="107"/>
                  </a:cubicBezTo>
                  <a:cubicBezTo>
                    <a:pt x="16" y="107"/>
                    <a:pt x="19" y="106"/>
                    <a:pt x="21" y="103"/>
                  </a:cubicBezTo>
                  <a:cubicBezTo>
                    <a:pt x="82" y="33"/>
                    <a:pt x="188" y="25"/>
                    <a:pt x="259" y="85"/>
                  </a:cubicBezTo>
                  <a:cubicBezTo>
                    <a:pt x="263" y="89"/>
                    <a:pt x="270" y="88"/>
                    <a:pt x="274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70"/>
            </a:p>
          </p:txBody>
        </p:sp>
        <p:sp>
          <p:nvSpPr>
            <p:cNvPr id="52" name="Freeform 47"/>
            <p:cNvSpPr>
              <a:spLocks/>
            </p:cNvSpPr>
            <p:nvPr userDrawn="1"/>
          </p:nvSpPr>
          <p:spPr bwMode="auto">
            <a:xfrm rot="10800000">
              <a:off x="-235" y="4605"/>
              <a:ext cx="181" cy="430"/>
            </a:xfrm>
            <a:custGeom>
              <a:avLst/>
              <a:gdLst>
                <a:gd name="T0" fmla="*/ 31 w 98"/>
                <a:gd name="T1" fmla="*/ 114 h 234"/>
                <a:gd name="T2" fmla="*/ 50 w 98"/>
                <a:gd name="T3" fmla="*/ 217 h 234"/>
                <a:gd name="T4" fmla="*/ 53 w 98"/>
                <a:gd name="T5" fmla="*/ 232 h 234"/>
                <a:gd name="T6" fmla="*/ 59 w 98"/>
                <a:gd name="T7" fmla="*/ 234 h 234"/>
                <a:gd name="T8" fmla="*/ 68 w 98"/>
                <a:gd name="T9" fmla="*/ 229 h 234"/>
                <a:gd name="T10" fmla="*/ 44 w 98"/>
                <a:gd name="T11" fmla="*/ 95 h 234"/>
                <a:gd name="T12" fmla="*/ 23 w 98"/>
                <a:gd name="T13" fmla="*/ 40 h 234"/>
                <a:gd name="T14" fmla="*/ 30 w 98"/>
                <a:gd name="T15" fmla="*/ 0 h 234"/>
                <a:gd name="T16" fmla="*/ 7 w 98"/>
                <a:gd name="T17" fmla="*/ 0 h 234"/>
                <a:gd name="T18" fmla="*/ 1 w 98"/>
                <a:gd name="T19" fmla="*/ 39 h 234"/>
                <a:gd name="T20" fmla="*/ 31 w 98"/>
                <a:gd name="T21" fmla="*/ 11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8" h="234">
                  <a:moveTo>
                    <a:pt x="31" y="114"/>
                  </a:moveTo>
                  <a:cubicBezTo>
                    <a:pt x="65" y="137"/>
                    <a:pt x="73" y="183"/>
                    <a:pt x="50" y="217"/>
                  </a:cubicBezTo>
                  <a:cubicBezTo>
                    <a:pt x="46" y="222"/>
                    <a:pt x="48" y="229"/>
                    <a:pt x="53" y="232"/>
                  </a:cubicBezTo>
                  <a:cubicBezTo>
                    <a:pt x="54" y="233"/>
                    <a:pt x="57" y="234"/>
                    <a:pt x="59" y="234"/>
                  </a:cubicBezTo>
                  <a:cubicBezTo>
                    <a:pt x="62" y="234"/>
                    <a:pt x="66" y="232"/>
                    <a:pt x="68" y="229"/>
                  </a:cubicBezTo>
                  <a:cubicBezTo>
                    <a:pt x="98" y="186"/>
                    <a:pt x="87" y="126"/>
                    <a:pt x="44" y="95"/>
                  </a:cubicBezTo>
                  <a:cubicBezTo>
                    <a:pt x="25" y="82"/>
                    <a:pt x="22" y="55"/>
                    <a:pt x="23" y="40"/>
                  </a:cubicBezTo>
                  <a:cubicBezTo>
                    <a:pt x="23" y="27"/>
                    <a:pt x="26" y="13"/>
                    <a:pt x="3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13"/>
                    <a:pt x="1" y="26"/>
                    <a:pt x="1" y="39"/>
                  </a:cubicBezTo>
                  <a:cubicBezTo>
                    <a:pt x="0" y="73"/>
                    <a:pt x="11" y="99"/>
                    <a:pt x="31" y="1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70"/>
            </a:p>
          </p:txBody>
        </p:sp>
        <p:sp>
          <p:nvSpPr>
            <p:cNvPr id="53" name="Freeform 13"/>
            <p:cNvSpPr>
              <a:spLocks/>
            </p:cNvSpPr>
            <p:nvPr userDrawn="1"/>
          </p:nvSpPr>
          <p:spPr bwMode="auto">
            <a:xfrm rot="8757802">
              <a:off x="-350" y="4374"/>
              <a:ext cx="289" cy="149"/>
            </a:xfrm>
            <a:custGeom>
              <a:avLst/>
              <a:gdLst>
                <a:gd name="T0" fmla="*/ 109 w 156"/>
                <a:gd name="T1" fmla="*/ 80 h 81"/>
                <a:gd name="T2" fmla="*/ 114 w 156"/>
                <a:gd name="T3" fmla="*/ 81 h 81"/>
                <a:gd name="T4" fmla="*/ 117 w 156"/>
                <a:gd name="T5" fmla="*/ 81 h 81"/>
                <a:gd name="T6" fmla="*/ 124 w 156"/>
                <a:gd name="T7" fmla="*/ 75 h 81"/>
                <a:gd name="T8" fmla="*/ 153 w 156"/>
                <a:gd name="T9" fmla="*/ 20 h 81"/>
                <a:gd name="T10" fmla="*/ 149 w 156"/>
                <a:gd name="T11" fmla="*/ 5 h 81"/>
                <a:gd name="T12" fmla="*/ 134 w 156"/>
                <a:gd name="T13" fmla="*/ 9 h 81"/>
                <a:gd name="T14" fmla="*/ 110 w 156"/>
                <a:gd name="T15" fmla="*/ 55 h 81"/>
                <a:gd name="T16" fmla="*/ 18 w 156"/>
                <a:gd name="T17" fmla="*/ 3 h 81"/>
                <a:gd name="T18" fmla="*/ 3 w 156"/>
                <a:gd name="T19" fmla="*/ 8 h 81"/>
                <a:gd name="T20" fmla="*/ 7 w 156"/>
                <a:gd name="T21" fmla="*/ 23 h 81"/>
                <a:gd name="T22" fmla="*/ 109 w 156"/>
                <a:gd name="T23" fmla="*/ 8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6" h="81">
                  <a:moveTo>
                    <a:pt x="109" y="80"/>
                  </a:moveTo>
                  <a:cubicBezTo>
                    <a:pt x="110" y="81"/>
                    <a:pt x="112" y="81"/>
                    <a:pt x="114" y="81"/>
                  </a:cubicBezTo>
                  <a:cubicBezTo>
                    <a:pt x="115" y="81"/>
                    <a:pt x="116" y="81"/>
                    <a:pt x="117" y="81"/>
                  </a:cubicBezTo>
                  <a:cubicBezTo>
                    <a:pt x="120" y="80"/>
                    <a:pt x="122" y="78"/>
                    <a:pt x="124" y="75"/>
                  </a:cubicBezTo>
                  <a:cubicBezTo>
                    <a:pt x="153" y="20"/>
                    <a:pt x="153" y="20"/>
                    <a:pt x="153" y="20"/>
                  </a:cubicBezTo>
                  <a:cubicBezTo>
                    <a:pt x="156" y="14"/>
                    <a:pt x="154" y="8"/>
                    <a:pt x="149" y="5"/>
                  </a:cubicBezTo>
                  <a:cubicBezTo>
                    <a:pt x="143" y="2"/>
                    <a:pt x="136" y="4"/>
                    <a:pt x="134" y="9"/>
                  </a:cubicBezTo>
                  <a:cubicBezTo>
                    <a:pt x="110" y="55"/>
                    <a:pt x="110" y="55"/>
                    <a:pt x="110" y="55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3" y="0"/>
                    <a:pt x="6" y="2"/>
                    <a:pt x="3" y="8"/>
                  </a:cubicBezTo>
                  <a:cubicBezTo>
                    <a:pt x="0" y="13"/>
                    <a:pt x="2" y="20"/>
                    <a:pt x="7" y="23"/>
                  </a:cubicBezTo>
                  <a:lnTo>
                    <a:pt x="109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70"/>
            </a:p>
          </p:txBody>
        </p:sp>
        <p:sp>
          <p:nvSpPr>
            <p:cNvPr id="54" name="Freeform 8"/>
            <p:cNvSpPr>
              <a:spLocks/>
            </p:cNvSpPr>
            <p:nvPr userDrawn="1"/>
          </p:nvSpPr>
          <p:spPr bwMode="auto">
            <a:xfrm rot="14920374">
              <a:off x="-433" y="4820"/>
              <a:ext cx="163" cy="147"/>
            </a:xfrm>
            <a:custGeom>
              <a:avLst/>
              <a:gdLst>
                <a:gd name="T0" fmla="*/ 4 w 88"/>
                <a:gd name="T1" fmla="*/ 76 h 80"/>
                <a:gd name="T2" fmla="*/ 12 w 88"/>
                <a:gd name="T3" fmla="*/ 80 h 80"/>
                <a:gd name="T4" fmla="*/ 20 w 88"/>
                <a:gd name="T5" fmla="*/ 77 h 80"/>
                <a:gd name="T6" fmla="*/ 83 w 88"/>
                <a:gd name="T7" fmla="*/ 21 h 80"/>
                <a:gd name="T8" fmla="*/ 84 w 88"/>
                <a:gd name="T9" fmla="*/ 5 h 80"/>
                <a:gd name="T10" fmla="*/ 68 w 88"/>
                <a:gd name="T11" fmla="*/ 4 h 80"/>
                <a:gd name="T12" fmla="*/ 5 w 88"/>
                <a:gd name="T13" fmla="*/ 60 h 80"/>
                <a:gd name="T14" fmla="*/ 4 w 88"/>
                <a:gd name="T15" fmla="*/ 76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80">
                  <a:moveTo>
                    <a:pt x="4" y="76"/>
                  </a:moveTo>
                  <a:cubicBezTo>
                    <a:pt x="6" y="78"/>
                    <a:pt x="9" y="80"/>
                    <a:pt x="12" y="80"/>
                  </a:cubicBezTo>
                  <a:cubicBezTo>
                    <a:pt x="15" y="80"/>
                    <a:pt x="17" y="79"/>
                    <a:pt x="20" y="77"/>
                  </a:cubicBezTo>
                  <a:cubicBezTo>
                    <a:pt x="83" y="21"/>
                    <a:pt x="83" y="21"/>
                    <a:pt x="83" y="21"/>
                  </a:cubicBezTo>
                  <a:cubicBezTo>
                    <a:pt x="87" y="17"/>
                    <a:pt x="88" y="10"/>
                    <a:pt x="84" y="5"/>
                  </a:cubicBezTo>
                  <a:cubicBezTo>
                    <a:pt x="80" y="0"/>
                    <a:pt x="73" y="0"/>
                    <a:pt x="68" y="4"/>
                  </a:cubicBezTo>
                  <a:cubicBezTo>
                    <a:pt x="5" y="60"/>
                    <a:pt x="5" y="60"/>
                    <a:pt x="5" y="60"/>
                  </a:cubicBezTo>
                  <a:cubicBezTo>
                    <a:pt x="0" y="64"/>
                    <a:pt x="0" y="71"/>
                    <a:pt x="4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70"/>
            </a:p>
          </p:txBody>
        </p:sp>
        <p:sp>
          <p:nvSpPr>
            <p:cNvPr id="55" name="Freeform 43"/>
            <p:cNvSpPr>
              <a:spLocks/>
            </p:cNvSpPr>
            <p:nvPr userDrawn="1"/>
          </p:nvSpPr>
          <p:spPr bwMode="auto">
            <a:xfrm>
              <a:off x="-884" y="4799"/>
              <a:ext cx="142" cy="131"/>
            </a:xfrm>
            <a:custGeom>
              <a:avLst/>
              <a:gdLst>
                <a:gd name="T0" fmla="*/ 68 w 77"/>
                <a:gd name="T1" fmla="*/ 23 h 71"/>
                <a:gd name="T2" fmla="*/ 75 w 77"/>
                <a:gd name="T3" fmla="*/ 9 h 71"/>
                <a:gd name="T4" fmla="*/ 60 w 77"/>
                <a:gd name="T5" fmla="*/ 3 h 71"/>
                <a:gd name="T6" fmla="*/ 0 w 77"/>
                <a:gd name="T7" fmla="*/ 41 h 71"/>
                <a:gd name="T8" fmla="*/ 0 w 77"/>
                <a:gd name="T9" fmla="*/ 71 h 71"/>
                <a:gd name="T10" fmla="*/ 68 w 77"/>
                <a:gd name="T11" fmla="*/ 23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71">
                  <a:moveTo>
                    <a:pt x="68" y="23"/>
                  </a:moveTo>
                  <a:cubicBezTo>
                    <a:pt x="74" y="21"/>
                    <a:pt x="77" y="14"/>
                    <a:pt x="75" y="9"/>
                  </a:cubicBezTo>
                  <a:cubicBezTo>
                    <a:pt x="72" y="3"/>
                    <a:pt x="66" y="0"/>
                    <a:pt x="60" y="3"/>
                  </a:cubicBezTo>
                  <a:cubicBezTo>
                    <a:pt x="59" y="3"/>
                    <a:pt x="30" y="15"/>
                    <a:pt x="0" y="4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30" y="39"/>
                    <a:pt x="65" y="24"/>
                    <a:pt x="68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70"/>
            </a:p>
          </p:txBody>
        </p:sp>
      </p:grpSp>
    </p:spTree>
    <p:extLst>
      <p:ext uri="{BB962C8B-B14F-4D97-AF65-F5344CB8AC3E}">
        <p14:creationId xmlns:p14="http://schemas.microsoft.com/office/powerpoint/2010/main" val="2389783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0E538-3148-4F4B-A763-A51EA8EAA60A}" type="datetimeFigureOut">
              <a:rPr lang="pl-PL" smtClean="0"/>
              <a:t>2024-04-18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6D8E5-3FA7-4087-A51E-819810558BB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966801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085599" y="1143247"/>
            <a:ext cx="5009663" cy="1249457"/>
          </a:xfrm>
        </p:spPr>
        <p:txBody>
          <a:bodyPr/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5599" y="2759964"/>
            <a:ext cx="5009664" cy="3345705"/>
          </a:xfrm>
        </p:spPr>
        <p:txBody>
          <a:bodyPr>
            <a:normAutofit/>
          </a:bodyPr>
          <a:lstStyle>
            <a:lvl1pPr marL="0" indent="0">
              <a:buNone/>
              <a:defRPr sz="1485" b="0"/>
            </a:lvl1pPr>
            <a:lvl2pPr marL="456563" indent="0">
              <a:buNone/>
              <a:defRPr sz="1398"/>
            </a:lvl2pPr>
            <a:lvl3pPr marL="913125" indent="0">
              <a:buNone/>
              <a:defRPr sz="1198"/>
            </a:lvl3pPr>
            <a:lvl4pPr marL="1369688" indent="0">
              <a:buNone/>
              <a:defRPr sz="998"/>
            </a:lvl4pPr>
            <a:lvl5pPr marL="1826251" indent="0">
              <a:buNone/>
              <a:defRPr sz="998"/>
            </a:lvl5pPr>
            <a:lvl6pPr marL="2282813" indent="0">
              <a:buNone/>
              <a:defRPr sz="998"/>
            </a:lvl6pPr>
            <a:lvl7pPr marL="2739376" indent="0">
              <a:buNone/>
              <a:defRPr sz="998"/>
            </a:lvl7pPr>
            <a:lvl8pPr marL="3195938" indent="0">
              <a:buNone/>
              <a:defRPr sz="998"/>
            </a:lvl8pPr>
            <a:lvl9pPr marL="3652501" indent="0">
              <a:buNone/>
              <a:defRPr sz="998"/>
            </a:lvl9pPr>
          </a:lstStyle>
          <a:p>
            <a:pPr lvl="0"/>
            <a:r>
              <a:rPr lang="pl-PL" dirty="0"/>
              <a:t>Edytuj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0918088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5600" y="1143246"/>
            <a:ext cx="10020801" cy="669562"/>
          </a:xfrm>
        </p:spPr>
        <p:txBody>
          <a:bodyPr>
            <a:normAutofit/>
          </a:bodyPr>
          <a:lstStyle>
            <a:lvl1pPr algn="ctr">
              <a:defRPr sz="2969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5599" y="2091454"/>
            <a:ext cx="4676373" cy="657224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227" b="1"/>
            </a:lvl1pPr>
            <a:lvl2pPr marL="456563" indent="0">
              <a:buNone/>
              <a:defRPr sz="1997" b="1"/>
            </a:lvl2pPr>
            <a:lvl3pPr marL="913125" indent="0">
              <a:buNone/>
              <a:defRPr sz="1797" b="1"/>
            </a:lvl3pPr>
            <a:lvl4pPr marL="1369688" indent="0">
              <a:buNone/>
              <a:defRPr sz="1598" b="1"/>
            </a:lvl4pPr>
            <a:lvl5pPr marL="1826251" indent="0">
              <a:buNone/>
              <a:defRPr sz="1598" b="1"/>
            </a:lvl5pPr>
            <a:lvl6pPr marL="2282813" indent="0">
              <a:buNone/>
              <a:defRPr sz="1598" b="1"/>
            </a:lvl6pPr>
            <a:lvl7pPr marL="2739376" indent="0">
              <a:buNone/>
              <a:defRPr sz="1598" b="1"/>
            </a:lvl7pPr>
            <a:lvl8pPr marL="3195938" indent="0">
              <a:buNone/>
              <a:defRPr sz="1598" b="1"/>
            </a:lvl8pPr>
            <a:lvl9pPr marL="3652501" indent="0">
              <a:buNone/>
              <a:defRPr sz="1598" b="1"/>
            </a:lvl9pPr>
          </a:lstStyle>
          <a:p>
            <a:pPr lvl="0"/>
            <a:r>
              <a:rPr lang="pl-PL" dirty="0"/>
              <a:t>Edytuj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0029" y="2079594"/>
            <a:ext cx="4676372" cy="657224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227" b="1"/>
            </a:lvl1pPr>
            <a:lvl2pPr marL="456563" indent="0">
              <a:buNone/>
              <a:defRPr sz="1997" b="1"/>
            </a:lvl2pPr>
            <a:lvl3pPr marL="913125" indent="0">
              <a:buNone/>
              <a:defRPr sz="1797" b="1"/>
            </a:lvl3pPr>
            <a:lvl4pPr marL="1369688" indent="0">
              <a:buNone/>
              <a:defRPr sz="1598" b="1"/>
            </a:lvl4pPr>
            <a:lvl5pPr marL="1826251" indent="0">
              <a:buNone/>
              <a:defRPr sz="1598" b="1"/>
            </a:lvl5pPr>
            <a:lvl6pPr marL="2282813" indent="0">
              <a:buNone/>
              <a:defRPr sz="1598" b="1"/>
            </a:lvl6pPr>
            <a:lvl7pPr marL="2739376" indent="0">
              <a:buNone/>
              <a:defRPr sz="1598" b="1"/>
            </a:lvl7pPr>
            <a:lvl8pPr marL="3195938" indent="0">
              <a:buNone/>
              <a:defRPr sz="1598" b="1"/>
            </a:lvl8pPr>
            <a:lvl9pPr marL="3652501" indent="0">
              <a:buNone/>
              <a:defRPr sz="1598" b="1"/>
            </a:lvl9pPr>
          </a:lstStyle>
          <a:p>
            <a:pPr lvl="0"/>
            <a:r>
              <a:rPr lang="pl-PL" dirty="0"/>
              <a:t>Edytuj style wzorca tekstu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5599" y="3083196"/>
            <a:ext cx="4676373" cy="2687430"/>
          </a:xfrm>
          <a:ln w="0">
            <a:noFill/>
          </a:ln>
        </p:spPr>
        <p:txBody>
          <a:bodyPr>
            <a:normAutofit/>
          </a:bodyPr>
          <a:lstStyle>
            <a:lvl1pPr marL="0" indent="0">
              <a:buNone/>
              <a:defRPr sz="1299" b="0"/>
            </a:lvl1pPr>
            <a:lvl2pPr marL="456563" indent="0">
              <a:buNone/>
              <a:defRPr sz="1398"/>
            </a:lvl2pPr>
            <a:lvl3pPr marL="913125" indent="0">
              <a:buNone/>
              <a:defRPr sz="1198"/>
            </a:lvl3pPr>
            <a:lvl4pPr marL="1369688" indent="0">
              <a:buNone/>
              <a:defRPr sz="998"/>
            </a:lvl4pPr>
            <a:lvl5pPr marL="1826251" indent="0">
              <a:buNone/>
              <a:defRPr sz="998"/>
            </a:lvl5pPr>
            <a:lvl6pPr marL="2282813" indent="0">
              <a:buNone/>
              <a:defRPr sz="998"/>
            </a:lvl6pPr>
            <a:lvl7pPr marL="2739376" indent="0">
              <a:buNone/>
              <a:defRPr sz="998"/>
            </a:lvl7pPr>
            <a:lvl8pPr marL="3195938" indent="0">
              <a:buNone/>
              <a:defRPr sz="998"/>
            </a:lvl8pPr>
            <a:lvl9pPr marL="3652501" indent="0">
              <a:buNone/>
              <a:defRPr sz="998"/>
            </a:lvl9pPr>
          </a:lstStyle>
          <a:p>
            <a:pPr lvl="0"/>
            <a:r>
              <a:rPr lang="pl-PL" dirty="0"/>
              <a:t>Edytuj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0"/>
          </p:nvPr>
        </p:nvSpPr>
        <p:spPr>
          <a:xfrm>
            <a:off x="6430568" y="3083196"/>
            <a:ext cx="4676373" cy="2687430"/>
          </a:xfrm>
          <a:ln w="0">
            <a:noFill/>
          </a:ln>
        </p:spPr>
        <p:txBody>
          <a:bodyPr>
            <a:normAutofit/>
          </a:bodyPr>
          <a:lstStyle>
            <a:lvl1pPr marL="0" indent="0">
              <a:buNone/>
              <a:defRPr sz="1299" b="0"/>
            </a:lvl1pPr>
            <a:lvl2pPr marL="456563" indent="0">
              <a:buNone/>
              <a:defRPr sz="1398"/>
            </a:lvl2pPr>
            <a:lvl3pPr marL="913125" indent="0">
              <a:buNone/>
              <a:defRPr sz="1198"/>
            </a:lvl3pPr>
            <a:lvl4pPr marL="1369688" indent="0">
              <a:buNone/>
              <a:defRPr sz="998"/>
            </a:lvl4pPr>
            <a:lvl5pPr marL="1826251" indent="0">
              <a:buNone/>
              <a:defRPr sz="998"/>
            </a:lvl5pPr>
            <a:lvl6pPr marL="2282813" indent="0">
              <a:buNone/>
              <a:defRPr sz="998"/>
            </a:lvl6pPr>
            <a:lvl7pPr marL="2739376" indent="0">
              <a:buNone/>
              <a:defRPr sz="998"/>
            </a:lvl7pPr>
            <a:lvl8pPr marL="3195938" indent="0">
              <a:buNone/>
              <a:defRPr sz="998"/>
            </a:lvl8pPr>
            <a:lvl9pPr marL="3652501" indent="0">
              <a:buNone/>
              <a:defRPr sz="998"/>
            </a:lvl9pPr>
          </a:lstStyle>
          <a:p>
            <a:pPr lvl="0"/>
            <a:r>
              <a:rPr lang="pl-PL" dirty="0"/>
              <a:t>Edytuj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9302675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5599" y="1143128"/>
            <a:ext cx="10020802" cy="501777"/>
          </a:xfrm>
        </p:spPr>
        <p:txBody>
          <a:bodyPr>
            <a:normAutofit/>
          </a:bodyPr>
          <a:lstStyle>
            <a:lvl1pPr algn="ctr">
              <a:defRPr sz="2969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9602" y="3875024"/>
            <a:ext cx="2672227" cy="474834"/>
          </a:xfrm>
        </p:spPr>
        <p:txBody>
          <a:bodyPr anchor="t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2227" b="1">
                <a:solidFill>
                  <a:schemeClr val="tx2"/>
                </a:solidFill>
                <a:latin typeface="+mj-lt"/>
              </a:defRPr>
            </a:lvl1pPr>
            <a:lvl2pPr marL="456563" indent="0">
              <a:buNone/>
              <a:defRPr sz="1997" b="1"/>
            </a:lvl2pPr>
            <a:lvl3pPr marL="913125" indent="0">
              <a:buNone/>
              <a:defRPr sz="1797" b="1"/>
            </a:lvl3pPr>
            <a:lvl4pPr marL="1369688" indent="0">
              <a:buNone/>
              <a:defRPr sz="1598" b="1"/>
            </a:lvl4pPr>
            <a:lvl5pPr marL="1826251" indent="0">
              <a:buNone/>
              <a:defRPr sz="1598" b="1"/>
            </a:lvl5pPr>
            <a:lvl6pPr marL="2282813" indent="0">
              <a:buNone/>
              <a:defRPr sz="1598" b="1"/>
            </a:lvl6pPr>
            <a:lvl7pPr marL="2739376" indent="0">
              <a:buNone/>
              <a:defRPr sz="1598" b="1"/>
            </a:lvl7pPr>
            <a:lvl8pPr marL="3195938" indent="0">
              <a:buNone/>
              <a:defRPr sz="1598" b="1"/>
            </a:lvl8pPr>
            <a:lvl9pPr marL="3652501" indent="0">
              <a:buNone/>
              <a:defRPr sz="1598" b="1"/>
            </a:lvl9pPr>
          </a:lstStyle>
          <a:p>
            <a:pPr lvl="0"/>
            <a:r>
              <a:rPr lang="pl-PL" dirty="0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19602" y="4488307"/>
            <a:ext cx="2672227" cy="1617363"/>
          </a:xfrm>
          <a:noFill/>
        </p:spPr>
        <p:txBody>
          <a:bodyPr lIns="108000" tIns="108000" rIns="108000" bIns="10800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1113"/>
              </a:spcAft>
              <a:buNone/>
              <a:defRPr sz="1299" b="0"/>
            </a:lvl1pPr>
            <a:lvl2pPr marL="456563" indent="0">
              <a:buNone/>
              <a:defRPr sz="1670"/>
            </a:lvl2pPr>
            <a:lvl3pPr marL="913126" indent="0">
              <a:buNone/>
              <a:defRPr sz="1485"/>
            </a:lvl3pPr>
            <a:lvl4pPr marL="1369688" indent="0">
              <a:buNone/>
              <a:defRPr sz="1299"/>
            </a:lvl4pPr>
            <a:lvl5pPr marL="1826251" indent="0">
              <a:buNone/>
              <a:defRPr sz="1299"/>
            </a:lvl5pPr>
          </a:lstStyle>
          <a:p>
            <a:pPr lvl="0"/>
            <a:r>
              <a:rPr lang="pl-PL" dirty="0"/>
              <a:t>Edytuj style wzorca tekstu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3"/>
          </p:nvPr>
        </p:nvSpPr>
        <p:spPr>
          <a:xfrm>
            <a:off x="4759255" y="3875024"/>
            <a:ext cx="2673490" cy="474834"/>
          </a:xfrm>
        </p:spPr>
        <p:txBody>
          <a:bodyPr anchor="t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2227" b="1">
                <a:solidFill>
                  <a:schemeClr val="tx2"/>
                </a:solidFill>
                <a:latin typeface="+mj-lt"/>
              </a:defRPr>
            </a:lvl1pPr>
            <a:lvl2pPr marL="456563" indent="0">
              <a:buNone/>
              <a:defRPr sz="1997" b="1"/>
            </a:lvl2pPr>
            <a:lvl3pPr marL="913125" indent="0">
              <a:buNone/>
              <a:defRPr sz="1797" b="1"/>
            </a:lvl3pPr>
            <a:lvl4pPr marL="1369688" indent="0">
              <a:buNone/>
              <a:defRPr sz="1598" b="1"/>
            </a:lvl4pPr>
            <a:lvl5pPr marL="1826251" indent="0">
              <a:buNone/>
              <a:defRPr sz="1598" b="1"/>
            </a:lvl5pPr>
            <a:lvl6pPr marL="2282813" indent="0">
              <a:buNone/>
              <a:defRPr sz="1598" b="1"/>
            </a:lvl6pPr>
            <a:lvl7pPr marL="2739376" indent="0">
              <a:buNone/>
              <a:defRPr sz="1598" b="1"/>
            </a:lvl7pPr>
            <a:lvl8pPr marL="3195938" indent="0">
              <a:buNone/>
              <a:defRPr sz="1598" b="1"/>
            </a:lvl8pPr>
            <a:lvl9pPr marL="3652501" indent="0">
              <a:buNone/>
              <a:defRPr sz="1598" b="1"/>
            </a:lvl9pPr>
          </a:lstStyle>
          <a:p>
            <a:pPr lvl="0"/>
            <a:r>
              <a:rPr lang="pl-PL" dirty="0"/>
              <a:t>Edytuj style wzorca tekstu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14"/>
          </p:nvPr>
        </p:nvSpPr>
        <p:spPr>
          <a:xfrm>
            <a:off x="4759255" y="4488308"/>
            <a:ext cx="2673490" cy="1617363"/>
          </a:xfrm>
          <a:noFill/>
        </p:spPr>
        <p:txBody>
          <a:bodyPr lIns="108000" tIns="108000" rIns="108000" bIns="10800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1113"/>
              </a:spcAft>
              <a:buNone/>
              <a:defRPr sz="1299" b="0"/>
            </a:lvl1pPr>
            <a:lvl2pPr marL="456563" indent="0">
              <a:buNone/>
              <a:defRPr sz="1670"/>
            </a:lvl2pPr>
            <a:lvl3pPr marL="913126" indent="0">
              <a:buNone/>
              <a:defRPr sz="1485"/>
            </a:lvl3pPr>
            <a:lvl4pPr marL="1369688" indent="0">
              <a:buNone/>
              <a:defRPr sz="1299"/>
            </a:lvl4pPr>
            <a:lvl5pPr marL="1826251" indent="0">
              <a:buNone/>
              <a:defRPr sz="1299"/>
            </a:lvl5pPr>
          </a:lstStyle>
          <a:p>
            <a:pPr lvl="0"/>
            <a:r>
              <a:rPr lang="pl-PL" dirty="0"/>
              <a:t>Edytuj style wzorca tekstu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idx="15"/>
          </p:nvPr>
        </p:nvSpPr>
        <p:spPr>
          <a:xfrm>
            <a:off x="8100172" y="3875024"/>
            <a:ext cx="2700072" cy="474834"/>
          </a:xfrm>
        </p:spPr>
        <p:txBody>
          <a:bodyPr anchor="t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2227" b="1">
                <a:solidFill>
                  <a:schemeClr val="tx2"/>
                </a:solidFill>
                <a:latin typeface="+mj-lt"/>
              </a:defRPr>
            </a:lvl1pPr>
            <a:lvl2pPr marL="456563" indent="0">
              <a:buNone/>
              <a:defRPr sz="1997" b="1"/>
            </a:lvl2pPr>
            <a:lvl3pPr marL="913125" indent="0">
              <a:buNone/>
              <a:defRPr sz="1797" b="1"/>
            </a:lvl3pPr>
            <a:lvl4pPr marL="1369688" indent="0">
              <a:buNone/>
              <a:defRPr sz="1598" b="1"/>
            </a:lvl4pPr>
            <a:lvl5pPr marL="1826251" indent="0">
              <a:buNone/>
              <a:defRPr sz="1598" b="1"/>
            </a:lvl5pPr>
            <a:lvl6pPr marL="2282813" indent="0">
              <a:buNone/>
              <a:defRPr sz="1598" b="1"/>
            </a:lvl6pPr>
            <a:lvl7pPr marL="2739376" indent="0">
              <a:buNone/>
              <a:defRPr sz="1598" b="1"/>
            </a:lvl7pPr>
            <a:lvl8pPr marL="3195938" indent="0">
              <a:buNone/>
              <a:defRPr sz="1598" b="1"/>
            </a:lvl8pPr>
            <a:lvl9pPr marL="3652501" indent="0">
              <a:buNone/>
              <a:defRPr sz="1598" b="1"/>
            </a:lvl9pPr>
          </a:lstStyle>
          <a:p>
            <a:pPr lvl="0"/>
            <a:r>
              <a:rPr lang="pl-PL" dirty="0"/>
              <a:t>Edytuj style wzorca tekstu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6"/>
          </p:nvPr>
        </p:nvSpPr>
        <p:spPr>
          <a:xfrm>
            <a:off x="8100172" y="4488308"/>
            <a:ext cx="2676270" cy="1617363"/>
          </a:xfrm>
          <a:noFill/>
        </p:spPr>
        <p:txBody>
          <a:bodyPr lIns="108000" tIns="108000" rIns="108000" bIns="10800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1113"/>
              </a:spcAft>
              <a:buNone/>
              <a:defRPr sz="1299" b="0"/>
            </a:lvl1pPr>
            <a:lvl2pPr marL="456563" indent="0">
              <a:buNone/>
              <a:defRPr sz="1670"/>
            </a:lvl2pPr>
            <a:lvl3pPr marL="913126" indent="0">
              <a:buNone/>
              <a:defRPr sz="1485"/>
            </a:lvl3pPr>
            <a:lvl4pPr marL="1369688" indent="0">
              <a:buNone/>
              <a:defRPr sz="1299"/>
            </a:lvl4pPr>
            <a:lvl5pPr marL="1826251" indent="0">
              <a:buNone/>
              <a:defRPr sz="1299"/>
            </a:lvl5pPr>
          </a:lstStyle>
          <a:p>
            <a:pPr lvl="0"/>
            <a:r>
              <a:rPr lang="pl-PL" dirty="0"/>
              <a:t>Edytuj style wzorca tekstu</a:t>
            </a:r>
          </a:p>
        </p:txBody>
      </p:sp>
      <p:sp>
        <p:nvSpPr>
          <p:cNvPr id="42" name="Symbol zastępczy obrazu 5"/>
          <p:cNvSpPr>
            <a:spLocks noGrp="1"/>
          </p:cNvSpPr>
          <p:nvPr>
            <p:ph type="pic" sz="quarter" idx="17"/>
          </p:nvPr>
        </p:nvSpPr>
        <p:spPr>
          <a:xfrm>
            <a:off x="2254672" y="2758936"/>
            <a:ext cx="1001638" cy="1004582"/>
          </a:xfrm>
        </p:spPr>
        <p:txBody>
          <a:bodyPr/>
          <a:lstStyle>
            <a:lvl1pPr algn="ctr">
              <a:defRPr/>
            </a:lvl1pPr>
          </a:lstStyle>
          <a:p>
            <a:endParaRPr lang="pl-PL"/>
          </a:p>
        </p:txBody>
      </p:sp>
      <p:sp>
        <p:nvSpPr>
          <p:cNvPr id="43" name="Symbol zastępczy obrazu 5"/>
          <p:cNvSpPr>
            <a:spLocks noGrp="1"/>
          </p:cNvSpPr>
          <p:nvPr>
            <p:ph type="pic" sz="quarter" idx="18"/>
          </p:nvPr>
        </p:nvSpPr>
        <p:spPr>
          <a:xfrm>
            <a:off x="5594444" y="2758936"/>
            <a:ext cx="1001638" cy="1004582"/>
          </a:xfrm>
        </p:spPr>
        <p:txBody>
          <a:bodyPr/>
          <a:lstStyle>
            <a:lvl1pPr algn="ctr">
              <a:defRPr/>
            </a:lvl1pPr>
          </a:lstStyle>
          <a:p>
            <a:endParaRPr lang="pl-PL"/>
          </a:p>
        </p:txBody>
      </p:sp>
      <p:sp>
        <p:nvSpPr>
          <p:cNvPr id="44" name="Symbol zastępczy obrazu 5"/>
          <p:cNvSpPr>
            <a:spLocks noGrp="1"/>
          </p:cNvSpPr>
          <p:nvPr>
            <p:ph type="pic" sz="quarter" idx="19"/>
          </p:nvPr>
        </p:nvSpPr>
        <p:spPr>
          <a:xfrm>
            <a:off x="8931270" y="2758936"/>
            <a:ext cx="1001638" cy="1004582"/>
          </a:xfrm>
        </p:spPr>
        <p:txBody>
          <a:bodyPr/>
          <a:lstStyle>
            <a:lvl1pPr algn="ctr">
              <a:defRPr/>
            </a:lvl1pPr>
          </a:lstStyle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266482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5599" y="1143247"/>
            <a:ext cx="10020802" cy="501658"/>
          </a:xfrm>
        </p:spPr>
        <p:txBody>
          <a:bodyPr>
            <a:normAutofit/>
          </a:bodyPr>
          <a:lstStyle>
            <a:lvl1pPr algn="ctr">
              <a:defRPr sz="2969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087" y="2091454"/>
            <a:ext cx="2226014" cy="657224"/>
          </a:xfrm>
        </p:spPr>
        <p:txBody>
          <a:bodyPr anchor="t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856" b="1">
                <a:solidFill>
                  <a:schemeClr val="tx2"/>
                </a:solidFill>
                <a:latin typeface="+mj-lt"/>
              </a:defRPr>
            </a:lvl1pPr>
            <a:lvl2pPr marL="456563" indent="0">
              <a:buNone/>
              <a:defRPr sz="1997" b="1"/>
            </a:lvl2pPr>
            <a:lvl3pPr marL="913125" indent="0">
              <a:buNone/>
              <a:defRPr sz="1797" b="1"/>
            </a:lvl3pPr>
            <a:lvl4pPr marL="1369688" indent="0">
              <a:buNone/>
              <a:defRPr sz="1598" b="1"/>
            </a:lvl4pPr>
            <a:lvl5pPr marL="1826251" indent="0">
              <a:buNone/>
              <a:defRPr sz="1598" b="1"/>
            </a:lvl5pPr>
            <a:lvl6pPr marL="2282813" indent="0">
              <a:buNone/>
              <a:defRPr sz="1598" b="1"/>
            </a:lvl6pPr>
            <a:lvl7pPr marL="2739376" indent="0">
              <a:buNone/>
              <a:defRPr sz="1598" b="1"/>
            </a:lvl7pPr>
            <a:lvl8pPr marL="3195938" indent="0">
              <a:buNone/>
              <a:defRPr sz="1598" b="1"/>
            </a:lvl8pPr>
            <a:lvl9pPr marL="3652501" indent="0">
              <a:buNone/>
              <a:defRPr sz="1598" b="1"/>
            </a:lvl9pPr>
          </a:lstStyle>
          <a:p>
            <a:pPr lvl="0"/>
            <a:r>
              <a:rPr lang="pl-PL" dirty="0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2087" y="2748679"/>
            <a:ext cx="2226014" cy="2687430"/>
          </a:xfrm>
          <a:noFill/>
        </p:spPr>
        <p:txBody>
          <a:bodyPr lIns="108000" tIns="108000" rIns="108000" bIns="10800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1113"/>
              </a:spcAft>
              <a:buNone/>
              <a:defRPr sz="1299" b="0"/>
            </a:lvl1pPr>
            <a:lvl2pPr marL="456563" indent="0">
              <a:buNone/>
              <a:defRPr sz="1670"/>
            </a:lvl2pPr>
            <a:lvl3pPr marL="913126" indent="0">
              <a:buNone/>
              <a:defRPr sz="1485"/>
            </a:lvl3pPr>
            <a:lvl4pPr marL="1369688" indent="0">
              <a:buNone/>
              <a:defRPr sz="1299"/>
            </a:lvl4pPr>
            <a:lvl5pPr marL="1826251" indent="0">
              <a:buNone/>
              <a:defRPr sz="1299"/>
            </a:lvl5pPr>
          </a:lstStyle>
          <a:p>
            <a:pPr lvl="0"/>
            <a:r>
              <a:rPr lang="pl-PL" dirty="0"/>
              <a:t>Edytuj style wzorca tekstu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3"/>
          </p:nvPr>
        </p:nvSpPr>
        <p:spPr>
          <a:xfrm>
            <a:off x="3702972" y="2091454"/>
            <a:ext cx="2226014" cy="657224"/>
          </a:xfrm>
        </p:spPr>
        <p:txBody>
          <a:bodyPr anchor="t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856" b="1">
                <a:solidFill>
                  <a:schemeClr val="tx2"/>
                </a:solidFill>
                <a:latin typeface="+mj-lt"/>
              </a:defRPr>
            </a:lvl1pPr>
            <a:lvl2pPr marL="456563" indent="0">
              <a:buNone/>
              <a:defRPr sz="1997" b="1"/>
            </a:lvl2pPr>
            <a:lvl3pPr marL="913125" indent="0">
              <a:buNone/>
              <a:defRPr sz="1797" b="1"/>
            </a:lvl3pPr>
            <a:lvl4pPr marL="1369688" indent="0">
              <a:buNone/>
              <a:defRPr sz="1598" b="1"/>
            </a:lvl4pPr>
            <a:lvl5pPr marL="1826251" indent="0">
              <a:buNone/>
              <a:defRPr sz="1598" b="1"/>
            </a:lvl5pPr>
            <a:lvl6pPr marL="2282813" indent="0">
              <a:buNone/>
              <a:defRPr sz="1598" b="1"/>
            </a:lvl6pPr>
            <a:lvl7pPr marL="2739376" indent="0">
              <a:buNone/>
              <a:defRPr sz="1598" b="1"/>
            </a:lvl7pPr>
            <a:lvl8pPr marL="3195938" indent="0">
              <a:buNone/>
              <a:defRPr sz="1598" b="1"/>
            </a:lvl8pPr>
            <a:lvl9pPr marL="3652501" indent="0">
              <a:buNone/>
              <a:defRPr sz="1598" b="1"/>
            </a:lvl9pPr>
          </a:lstStyle>
          <a:p>
            <a:pPr lvl="0"/>
            <a:r>
              <a:rPr lang="pl-PL" dirty="0"/>
              <a:t>Edytuj style wzorca tekstu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14"/>
          </p:nvPr>
        </p:nvSpPr>
        <p:spPr>
          <a:xfrm>
            <a:off x="3702972" y="2748679"/>
            <a:ext cx="2226014" cy="2687430"/>
          </a:xfrm>
          <a:noFill/>
        </p:spPr>
        <p:txBody>
          <a:bodyPr lIns="108000" tIns="108000" rIns="108000" bIns="10800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1113"/>
              </a:spcAft>
              <a:buNone/>
              <a:defRPr sz="1299" b="0"/>
            </a:lvl1pPr>
            <a:lvl2pPr marL="456563" indent="0">
              <a:buNone/>
              <a:defRPr sz="1670"/>
            </a:lvl2pPr>
            <a:lvl3pPr marL="913126" indent="0">
              <a:buNone/>
              <a:defRPr sz="1485"/>
            </a:lvl3pPr>
            <a:lvl4pPr marL="1369688" indent="0">
              <a:buNone/>
              <a:defRPr sz="1299"/>
            </a:lvl4pPr>
            <a:lvl5pPr marL="1826251" indent="0">
              <a:buNone/>
              <a:defRPr sz="1299"/>
            </a:lvl5pPr>
          </a:lstStyle>
          <a:p>
            <a:pPr lvl="0"/>
            <a:r>
              <a:rPr lang="pl-PL" dirty="0"/>
              <a:t>Edytuj style wzorca tekstu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idx="15"/>
          </p:nvPr>
        </p:nvSpPr>
        <p:spPr>
          <a:xfrm>
            <a:off x="6263014" y="2091454"/>
            <a:ext cx="2226014" cy="657224"/>
          </a:xfrm>
        </p:spPr>
        <p:txBody>
          <a:bodyPr anchor="t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856" b="1">
                <a:solidFill>
                  <a:schemeClr val="tx2"/>
                </a:solidFill>
                <a:latin typeface="+mj-lt"/>
              </a:defRPr>
            </a:lvl1pPr>
            <a:lvl2pPr marL="456563" indent="0">
              <a:buNone/>
              <a:defRPr sz="1997" b="1"/>
            </a:lvl2pPr>
            <a:lvl3pPr marL="913125" indent="0">
              <a:buNone/>
              <a:defRPr sz="1797" b="1"/>
            </a:lvl3pPr>
            <a:lvl4pPr marL="1369688" indent="0">
              <a:buNone/>
              <a:defRPr sz="1598" b="1"/>
            </a:lvl4pPr>
            <a:lvl5pPr marL="1826251" indent="0">
              <a:buNone/>
              <a:defRPr sz="1598" b="1"/>
            </a:lvl5pPr>
            <a:lvl6pPr marL="2282813" indent="0">
              <a:buNone/>
              <a:defRPr sz="1598" b="1"/>
            </a:lvl6pPr>
            <a:lvl7pPr marL="2739376" indent="0">
              <a:buNone/>
              <a:defRPr sz="1598" b="1"/>
            </a:lvl7pPr>
            <a:lvl8pPr marL="3195938" indent="0">
              <a:buNone/>
              <a:defRPr sz="1598" b="1"/>
            </a:lvl8pPr>
            <a:lvl9pPr marL="3652501" indent="0">
              <a:buNone/>
              <a:defRPr sz="1598" b="1"/>
            </a:lvl9pPr>
          </a:lstStyle>
          <a:p>
            <a:pPr lvl="0"/>
            <a:r>
              <a:rPr lang="pl-PL" dirty="0"/>
              <a:t>Edytuj style wzorca tekstu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6"/>
          </p:nvPr>
        </p:nvSpPr>
        <p:spPr>
          <a:xfrm>
            <a:off x="6263014" y="2748679"/>
            <a:ext cx="2226014" cy="2687430"/>
          </a:xfrm>
          <a:noFill/>
        </p:spPr>
        <p:txBody>
          <a:bodyPr lIns="108000" tIns="108000" rIns="108000" bIns="10800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1113"/>
              </a:spcAft>
              <a:buNone/>
              <a:defRPr sz="1299" b="0"/>
            </a:lvl1pPr>
            <a:lvl2pPr marL="456563" indent="0">
              <a:buNone/>
              <a:defRPr sz="1670"/>
            </a:lvl2pPr>
            <a:lvl3pPr marL="913126" indent="0">
              <a:buNone/>
              <a:defRPr sz="1485"/>
            </a:lvl3pPr>
            <a:lvl4pPr marL="1369688" indent="0">
              <a:buNone/>
              <a:defRPr sz="1299"/>
            </a:lvl4pPr>
            <a:lvl5pPr marL="1826251" indent="0">
              <a:buNone/>
              <a:defRPr sz="1299"/>
            </a:lvl5pPr>
          </a:lstStyle>
          <a:p>
            <a:pPr lvl="0"/>
            <a:r>
              <a:rPr lang="pl-PL" dirty="0"/>
              <a:t>Edytuj style wzorca tekstu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idx="17"/>
          </p:nvPr>
        </p:nvSpPr>
        <p:spPr>
          <a:xfrm>
            <a:off x="8823899" y="2091454"/>
            <a:ext cx="2226014" cy="657224"/>
          </a:xfrm>
        </p:spPr>
        <p:txBody>
          <a:bodyPr anchor="t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856" b="1">
                <a:solidFill>
                  <a:schemeClr val="tx2"/>
                </a:solidFill>
                <a:latin typeface="+mj-lt"/>
              </a:defRPr>
            </a:lvl1pPr>
            <a:lvl2pPr marL="456563" indent="0">
              <a:buNone/>
              <a:defRPr sz="1997" b="1"/>
            </a:lvl2pPr>
            <a:lvl3pPr marL="913125" indent="0">
              <a:buNone/>
              <a:defRPr sz="1797" b="1"/>
            </a:lvl3pPr>
            <a:lvl4pPr marL="1369688" indent="0">
              <a:buNone/>
              <a:defRPr sz="1598" b="1"/>
            </a:lvl4pPr>
            <a:lvl5pPr marL="1826251" indent="0">
              <a:buNone/>
              <a:defRPr sz="1598" b="1"/>
            </a:lvl5pPr>
            <a:lvl6pPr marL="2282813" indent="0">
              <a:buNone/>
              <a:defRPr sz="1598" b="1"/>
            </a:lvl6pPr>
            <a:lvl7pPr marL="2739376" indent="0">
              <a:buNone/>
              <a:defRPr sz="1598" b="1"/>
            </a:lvl7pPr>
            <a:lvl8pPr marL="3195938" indent="0">
              <a:buNone/>
              <a:defRPr sz="1598" b="1"/>
            </a:lvl8pPr>
            <a:lvl9pPr marL="3652501" indent="0">
              <a:buNone/>
              <a:defRPr sz="1598" b="1"/>
            </a:lvl9pPr>
          </a:lstStyle>
          <a:p>
            <a:pPr lvl="0"/>
            <a:r>
              <a:rPr lang="pl-PL" dirty="0"/>
              <a:t>Edytuj style wzorca tekstu</a:t>
            </a:r>
          </a:p>
        </p:txBody>
      </p:sp>
      <p:sp>
        <p:nvSpPr>
          <p:cNvPr id="18" name="Content Placeholder 3"/>
          <p:cNvSpPr>
            <a:spLocks noGrp="1"/>
          </p:cNvSpPr>
          <p:nvPr>
            <p:ph sz="half" idx="18"/>
          </p:nvPr>
        </p:nvSpPr>
        <p:spPr>
          <a:xfrm>
            <a:off x="8823899" y="2748679"/>
            <a:ext cx="2226014" cy="2687430"/>
          </a:xfrm>
          <a:noFill/>
        </p:spPr>
        <p:txBody>
          <a:bodyPr lIns="108000" tIns="108000" rIns="108000" bIns="10800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1113"/>
              </a:spcAft>
              <a:buNone/>
              <a:defRPr sz="1299" b="0"/>
            </a:lvl1pPr>
            <a:lvl2pPr marL="456563" indent="0">
              <a:buNone/>
              <a:defRPr sz="1670"/>
            </a:lvl2pPr>
            <a:lvl3pPr marL="913126" indent="0">
              <a:buNone/>
              <a:defRPr sz="1485"/>
            </a:lvl3pPr>
            <a:lvl4pPr marL="1369688" indent="0">
              <a:buNone/>
              <a:defRPr sz="1299"/>
            </a:lvl4pPr>
            <a:lvl5pPr marL="1826251" indent="0">
              <a:buNone/>
              <a:defRPr sz="1299"/>
            </a:lvl5pPr>
          </a:lstStyle>
          <a:p>
            <a:pPr lvl="0"/>
            <a:r>
              <a:rPr lang="pl-PL" dirty="0"/>
              <a:t>Edytuj style wzorca tekstu</a:t>
            </a:r>
          </a:p>
        </p:txBody>
      </p:sp>
      <p:grpSp>
        <p:nvGrpSpPr>
          <p:cNvPr id="11" name="Group 23"/>
          <p:cNvGrpSpPr>
            <a:grpSpLocks noChangeAspect="1"/>
          </p:cNvGrpSpPr>
          <p:nvPr userDrawn="1"/>
        </p:nvGrpSpPr>
        <p:grpSpPr bwMode="auto">
          <a:xfrm>
            <a:off x="10119145" y="251080"/>
            <a:ext cx="1321627" cy="287684"/>
            <a:chOff x="3306" y="699"/>
            <a:chExt cx="2443" cy="531"/>
          </a:xfrm>
          <a:solidFill>
            <a:schemeClr val="tx1"/>
          </a:solidFill>
        </p:grpSpPr>
        <p:sp>
          <p:nvSpPr>
            <p:cNvPr id="12" name="Freeform 24"/>
            <p:cNvSpPr>
              <a:spLocks/>
            </p:cNvSpPr>
            <p:nvPr/>
          </p:nvSpPr>
          <p:spPr bwMode="auto">
            <a:xfrm>
              <a:off x="3422" y="781"/>
              <a:ext cx="61" cy="139"/>
            </a:xfrm>
            <a:custGeom>
              <a:avLst/>
              <a:gdLst>
                <a:gd name="T0" fmla="*/ 0 w 68"/>
                <a:gd name="T1" fmla="*/ 116 h 150"/>
                <a:gd name="T2" fmla="*/ 0 w 68"/>
                <a:gd name="T3" fmla="*/ 116 h 150"/>
                <a:gd name="T4" fmla="*/ 34 w 68"/>
                <a:gd name="T5" fmla="*/ 150 h 150"/>
                <a:gd name="T6" fmla="*/ 68 w 68"/>
                <a:gd name="T7" fmla="*/ 116 h 150"/>
                <a:gd name="T8" fmla="*/ 68 w 68"/>
                <a:gd name="T9" fmla="*/ 34 h 150"/>
                <a:gd name="T10" fmla="*/ 34 w 68"/>
                <a:gd name="T11" fmla="*/ 0 h 150"/>
                <a:gd name="T12" fmla="*/ 0 w 68"/>
                <a:gd name="T13" fmla="*/ 34 h 150"/>
                <a:gd name="T14" fmla="*/ 0 w 68"/>
                <a:gd name="T15" fmla="*/ 116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8" h="150">
                  <a:moveTo>
                    <a:pt x="0" y="116"/>
                  </a:moveTo>
                  <a:cubicBezTo>
                    <a:pt x="0" y="116"/>
                    <a:pt x="0" y="116"/>
                    <a:pt x="0" y="116"/>
                  </a:cubicBezTo>
                  <a:cubicBezTo>
                    <a:pt x="0" y="135"/>
                    <a:pt x="15" y="150"/>
                    <a:pt x="34" y="150"/>
                  </a:cubicBezTo>
                  <a:cubicBezTo>
                    <a:pt x="53" y="150"/>
                    <a:pt x="68" y="135"/>
                    <a:pt x="68" y="116"/>
                  </a:cubicBezTo>
                  <a:cubicBezTo>
                    <a:pt x="68" y="34"/>
                    <a:pt x="68" y="34"/>
                    <a:pt x="68" y="34"/>
                  </a:cubicBezTo>
                  <a:cubicBezTo>
                    <a:pt x="68" y="15"/>
                    <a:pt x="53" y="0"/>
                    <a:pt x="34" y="0"/>
                  </a:cubicBezTo>
                  <a:cubicBezTo>
                    <a:pt x="15" y="0"/>
                    <a:pt x="0" y="15"/>
                    <a:pt x="0" y="34"/>
                  </a:cubicBezTo>
                  <a:lnTo>
                    <a:pt x="0" y="1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70"/>
            </a:p>
          </p:txBody>
        </p:sp>
        <p:sp>
          <p:nvSpPr>
            <p:cNvPr id="19" name="Freeform 25"/>
            <p:cNvSpPr>
              <a:spLocks noEditPoints="1"/>
            </p:cNvSpPr>
            <p:nvPr/>
          </p:nvSpPr>
          <p:spPr bwMode="auto">
            <a:xfrm>
              <a:off x="3306" y="699"/>
              <a:ext cx="293" cy="303"/>
            </a:xfrm>
            <a:custGeom>
              <a:avLst/>
              <a:gdLst>
                <a:gd name="T0" fmla="*/ 163 w 326"/>
                <a:gd name="T1" fmla="*/ 326 h 326"/>
                <a:gd name="T2" fmla="*/ 326 w 326"/>
                <a:gd name="T3" fmla="*/ 163 h 326"/>
                <a:gd name="T4" fmla="*/ 163 w 326"/>
                <a:gd name="T5" fmla="*/ 0 h 326"/>
                <a:gd name="T6" fmla="*/ 0 w 326"/>
                <a:gd name="T7" fmla="*/ 163 h 326"/>
                <a:gd name="T8" fmla="*/ 163 w 326"/>
                <a:gd name="T9" fmla="*/ 326 h 326"/>
                <a:gd name="T10" fmla="*/ 163 w 326"/>
                <a:gd name="T11" fmla="*/ 54 h 326"/>
                <a:gd name="T12" fmla="*/ 271 w 326"/>
                <a:gd name="T13" fmla="*/ 163 h 326"/>
                <a:gd name="T14" fmla="*/ 163 w 326"/>
                <a:gd name="T15" fmla="*/ 271 h 326"/>
                <a:gd name="T16" fmla="*/ 54 w 326"/>
                <a:gd name="T17" fmla="*/ 163 h 326"/>
                <a:gd name="T18" fmla="*/ 163 w 326"/>
                <a:gd name="T19" fmla="*/ 54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6" h="326">
                  <a:moveTo>
                    <a:pt x="163" y="326"/>
                  </a:moveTo>
                  <a:cubicBezTo>
                    <a:pt x="253" y="326"/>
                    <a:pt x="326" y="253"/>
                    <a:pt x="326" y="163"/>
                  </a:cubicBezTo>
                  <a:cubicBezTo>
                    <a:pt x="326" y="73"/>
                    <a:pt x="253" y="0"/>
                    <a:pt x="163" y="0"/>
                  </a:cubicBezTo>
                  <a:cubicBezTo>
                    <a:pt x="73" y="0"/>
                    <a:pt x="0" y="73"/>
                    <a:pt x="0" y="163"/>
                  </a:cubicBezTo>
                  <a:cubicBezTo>
                    <a:pt x="0" y="253"/>
                    <a:pt x="73" y="326"/>
                    <a:pt x="163" y="326"/>
                  </a:cubicBezTo>
                  <a:moveTo>
                    <a:pt x="163" y="54"/>
                  </a:moveTo>
                  <a:cubicBezTo>
                    <a:pt x="223" y="54"/>
                    <a:pt x="271" y="103"/>
                    <a:pt x="271" y="163"/>
                  </a:cubicBezTo>
                  <a:cubicBezTo>
                    <a:pt x="271" y="223"/>
                    <a:pt x="223" y="271"/>
                    <a:pt x="163" y="271"/>
                  </a:cubicBezTo>
                  <a:cubicBezTo>
                    <a:pt x="103" y="271"/>
                    <a:pt x="54" y="223"/>
                    <a:pt x="54" y="163"/>
                  </a:cubicBezTo>
                  <a:cubicBezTo>
                    <a:pt x="54" y="103"/>
                    <a:pt x="103" y="54"/>
                    <a:pt x="163" y="54"/>
                  </a:cubicBezTo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70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auto">
            <a:xfrm>
              <a:off x="4565" y="818"/>
              <a:ext cx="82" cy="81"/>
            </a:xfrm>
            <a:custGeom>
              <a:avLst/>
              <a:gdLst>
                <a:gd name="T0" fmla="*/ 1 w 91"/>
                <a:gd name="T1" fmla="*/ 44 h 88"/>
                <a:gd name="T2" fmla="*/ 19 w 91"/>
                <a:gd name="T3" fmla="*/ 12 h 88"/>
                <a:gd name="T4" fmla="*/ 53 w 91"/>
                <a:gd name="T5" fmla="*/ 0 h 88"/>
                <a:gd name="T6" fmla="*/ 70 w 91"/>
                <a:gd name="T7" fmla="*/ 3 h 88"/>
                <a:gd name="T8" fmla="*/ 83 w 91"/>
                <a:gd name="T9" fmla="*/ 12 h 88"/>
                <a:gd name="T10" fmla="*/ 90 w 91"/>
                <a:gd name="T11" fmla="*/ 26 h 88"/>
                <a:gd name="T12" fmla="*/ 90 w 91"/>
                <a:gd name="T13" fmla="*/ 44 h 88"/>
                <a:gd name="T14" fmla="*/ 84 w 91"/>
                <a:gd name="T15" fmla="*/ 60 h 88"/>
                <a:gd name="T16" fmla="*/ 72 w 91"/>
                <a:gd name="T17" fmla="*/ 75 h 88"/>
                <a:gd name="T18" fmla="*/ 56 w 91"/>
                <a:gd name="T19" fmla="*/ 84 h 88"/>
                <a:gd name="T20" fmla="*/ 38 w 91"/>
                <a:gd name="T21" fmla="*/ 88 h 88"/>
                <a:gd name="T22" fmla="*/ 21 w 91"/>
                <a:gd name="T23" fmla="*/ 84 h 88"/>
                <a:gd name="T24" fmla="*/ 8 w 91"/>
                <a:gd name="T25" fmla="*/ 75 h 88"/>
                <a:gd name="T26" fmla="*/ 1 w 91"/>
                <a:gd name="T27" fmla="*/ 60 h 88"/>
                <a:gd name="T28" fmla="*/ 1 w 91"/>
                <a:gd name="T29" fmla="*/ 4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1" h="88">
                  <a:moveTo>
                    <a:pt x="1" y="44"/>
                  </a:moveTo>
                  <a:cubicBezTo>
                    <a:pt x="3" y="31"/>
                    <a:pt x="9" y="21"/>
                    <a:pt x="19" y="12"/>
                  </a:cubicBezTo>
                  <a:cubicBezTo>
                    <a:pt x="29" y="4"/>
                    <a:pt x="40" y="0"/>
                    <a:pt x="53" y="0"/>
                  </a:cubicBezTo>
                  <a:cubicBezTo>
                    <a:pt x="59" y="0"/>
                    <a:pt x="65" y="1"/>
                    <a:pt x="70" y="3"/>
                  </a:cubicBezTo>
                  <a:cubicBezTo>
                    <a:pt x="75" y="5"/>
                    <a:pt x="79" y="8"/>
                    <a:pt x="83" y="12"/>
                  </a:cubicBezTo>
                  <a:cubicBezTo>
                    <a:pt x="86" y="16"/>
                    <a:pt x="88" y="21"/>
                    <a:pt x="90" y="26"/>
                  </a:cubicBezTo>
                  <a:cubicBezTo>
                    <a:pt x="91" y="32"/>
                    <a:pt x="91" y="37"/>
                    <a:pt x="90" y="44"/>
                  </a:cubicBezTo>
                  <a:cubicBezTo>
                    <a:pt x="89" y="50"/>
                    <a:pt x="87" y="55"/>
                    <a:pt x="84" y="60"/>
                  </a:cubicBezTo>
                  <a:cubicBezTo>
                    <a:pt x="81" y="66"/>
                    <a:pt x="77" y="70"/>
                    <a:pt x="72" y="75"/>
                  </a:cubicBezTo>
                  <a:cubicBezTo>
                    <a:pt x="67" y="79"/>
                    <a:pt x="62" y="82"/>
                    <a:pt x="56" y="84"/>
                  </a:cubicBezTo>
                  <a:cubicBezTo>
                    <a:pt x="50" y="86"/>
                    <a:pt x="44" y="88"/>
                    <a:pt x="38" y="88"/>
                  </a:cubicBezTo>
                  <a:cubicBezTo>
                    <a:pt x="31" y="88"/>
                    <a:pt x="26" y="86"/>
                    <a:pt x="21" y="84"/>
                  </a:cubicBezTo>
                  <a:cubicBezTo>
                    <a:pt x="16" y="82"/>
                    <a:pt x="12" y="79"/>
                    <a:pt x="8" y="75"/>
                  </a:cubicBezTo>
                  <a:cubicBezTo>
                    <a:pt x="5" y="70"/>
                    <a:pt x="3" y="66"/>
                    <a:pt x="1" y="60"/>
                  </a:cubicBezTo>
                  <a:cubicBezTo>
                    <a:pt x="0" y="55"/>
                    <a:pt x="0" y="50"/>
                    <a:pt x="1" y="4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70"/>
            </a:p>
          </p:txBody>
        </p:sp>
        <p:sp>
          <p:nvSpPr>
            <p:cNvPr id="21" name="Freeform 27"/>
            <p:cNvSpPr>
              <a:spLocks/>
            </p:cNvSpPr>
            <p:nvPr/>
          </p:nvSpPr>
          <p:spPr bwMode="auto">
            <a:xfrm>
              <a:off x="3621" y="851"/>
              <a:ext cx="391" cy="303"/>
            </a:xfrm>
            <a:custGeom>
              <a:avLst/>
              <a:gdLst>
                <a:gd name="T0" fmla="*/ 0 w 391"/>
                <a:gd name="T1" fmla="*/ 303 h 303"/>
                <a:gd name="T2" fmla="*/ 51 w 391"/>
                <a:gd name="T3" fmla="*/ 0 h 303"/>
                <a:gd name="T4" fmla="*/ 150 w 391"/>
                <a:gd name="T5" fmla="*/ 0 h 303"/>
                <a:gd name="T6" fmla="*/ 188 w 391"/>
                <a:gd name="T7" fmla="*/ 203 h 303"/>
                <a:gd name="T8" fmla="*/ 297 w 391"/>
                <a:gd name="T9" fmla="*/ 0 h 303"/>
                <a:gd name="T10" fmla="*/ 391 w 391"/>
                <a:gd name="T11" fmla="*/ 0 h 303"/>
                <a:gd name="T12" fmla="*/ 339 w 391"/>
                <a:gd name="T13" fmla="*/ 303 h 303"/>
                <a:gd name="T14" fmla="*/ 267 w 391"/>
                <a:gd name="T15" fmla="*/ 303 h 303"/>
                <a:gd name="T16" fmla="*/ 302 w 391"/>
                <a:gd name="T17" fmla="*/ 99 h 303"/>
                <a:gd name="T18" fmla="*/ 198 w 391"/>
                <a:gd name="T19" fmla="*/ 303 h 303"/>
                <a:gd name="T20" fmla="*/ 143 w 391"/>
                <a:gd name="T21" fmla="*/ 303 h 303"/>
                <a:gd name="T22" fmla="*/ 107 w 391"/>
                <a:gd name="T23" fmla="*/ 99 h 303"/>
                <a:gd name="T24" fmla="*/ 72 w 391"/>
                <a:gd name="T25" fmla="*/ 303 h 303"/>
                <a:gd name="T26" fmla="*/ 0 w 391"/>
                <a:gd name="T27" fmla="*/ 303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1" h="303">
                  <a:moveTo>
                    <a:pt x="0" y="303"/>
                  </a:moveTo>
                  <a:lnTo>
                    <a:pt x="51" y="0"/>
                  </a:lnTo>
                  <a:lnTo>
                    <a:pt x="150" y="0"/>
                  </a:lnTo>
                  <a:lnTo>
                    <a:pt x="188" y="203"/>
                  </a:lnTo>
                  <a:lnTo>
                    <a:pt x="297" y="0"/>
                  </a:lnTo>
                  <a:lnTo>
                    <a:pt x="391" y="0"/>
                  </a:lnTo>
                  <a:lnTo>
                    <a:pt x="339" y="303"/>
                  </a:lnTo>
                  <a:lnTo>
                    <a:pt x="267" y="303"/>
                  </a:lnTo>
                  <a:lnTo>
                    <a:pt x="302" y="99"/>
                  </a:lnTo>
                  <a:lnTo>
                    <a:pt x="198" y="303"/>
                  </a:lnTo>
                  <a:lnTo>
                    <a:pt x="143" y="303"/>
                  </a:lnTo>
                  <a:lnTo>
                    <a:pt x="107" y="99"/>
                  </a:lnTo>
                  <a:lnTo>
                    <a:pt x="72" y="303"/>
                  </a:lnTo>
                  <a:lnTo>
                    <a:pt x="0" y="30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70"/>
            </a:p>
          </p:txBody>
        </p:sp>
        <p:sp>
          <p:nvSpPr>
            <p:cNvPr id="22" name="Freeform 28"/>
            <p:cNvSpPr>
              <a:spLocks/>
            </p:cNvSpPr>
            <p:nvPr/>
          </p:nvSpPr>
          <p:spPr bwMode="auto">
            <a:xfrm>
              <a:off x="4011" y="926"/>
              <a:ext cx="248" cy="234"/>
            </a:xfrm>
            <a:custGeom>
              <a:avLst/>
              <a:gdLst>
                <a:gd name="T0" fmla="*/ 4 w 276"/>
                <a:gd name="T1" fmla="*/ 145 h 251"/>
                <a:gd name="T2" fmla="*/ 30 w 276"/>
                <a:gd name="T3" fmla="*/ 0 h 251"/>
                <a:gd name="T4" fmla="*/ 108 w 276"/>
                <a:gd name="T5" fmla="*/ 0 h 251"/>
                <a:gd name="T6" fmla="*/ 86 w 276"/>
                <a:gd name="T7" fmla="*/ 126 h 251"/>
                <a:gd name="T8" fmla="*/ 88 w 276"/>
                <a:gd name="T9" fmla="*/ 168 h 251"/>
                <a:gd name="T10" fmla="*/ 118 w 276"/>
                <a:gd name="T11" fmla="*/ 185 h 251"/>
                <a:gd name="T12" fmla="*/ 157 w 276"/>
                <a:gd name="T13" fmla="*/ 168 h 251"/>
                <a:gd name="T14" fmla="*/ 176 w 276"/>
                <a:gd name="T15" fmla="*/ 123 h 251"/>
                <a:gd name="T16" fmla="*/ 198 w 276"/>
                <a:gd name="T17" fmla="*/ 0 h 251"/>
                <a:gd name="T18" fmla="*/ 276 w 276"/>
                <a:gd name="T19" fmla="*/ 0 h 251"/>
                <a:gd name="T20" fmla="*/ 233 w 276"/>
                <a:gd name="T21" fmla="*/ 245 h 251"/>
                <a:gd name="T22" fmla="*/ 155 w 276"/>
                <a:gd name="T23" fmla="*/ 245 h 251"/>
                <a:gd name="T24" fmla="*/ 161 w 276"/>
                <a:gd name="T25" fmla="*/ 210 h 251"/>
                <a:gd name="T26" fmla="*/ 125 w 276"/>
                <a:gd name="T27" fmla="*/ 240 h 251"/>
                <a:gd name="T28" fmla="*/ 73 w 276"/>
                <a:gd name="T29" fmla="*/ 251 h 251"/>
                <a:gd name="T30" fmla="*/ 33 w 276"/>
                <a:gd name="T31" fmla="*/ 243 h 251"/>
                <a:gd name="T32" fmla="*/ 10 w 276"/>
                <a:gd name="T33" fmla="*/ 223 h 251"/>
                <a:gd name="T34" fmla="*/ 0 w 276"/>
                <a:gd name="T35" fmla="*/ 190 h 251"/>
                <a:gd name="T36" fmla="*/ 4 w 276"/>
                <a:gd name="T37" fmla="*/ 145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6" h="251">
                  <a:moveTo>
                    <a:pt x="4" y="145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86" y="126"/>
                    <a:pt x="86" y="126"/>
                    <a:pt x="86" y="126"/>
                  </a:cubicBezTo>
                  <a:cubicBezTo>
                    <a:pt x="83" y="143"/>
                    <a:pt x="83" y="157"/>
                    <a:pt x="88" y="168"/>
                  </a:cubicBezTo>
                  <a:cubicBezTo>
                    <a:pt x="92" y="179"/>
                    <a:pt x="102" y="185"/>
                    <a:pt x="118" y="185"/>
                  </a:cubicBezTo>
                  <a:cubicBezTo>
                    <a:pt x="134" y="185"/>
                    <a:pt x="147" y="179"/>
                    <a:pt x="157" y="168"/>
                  </a:cubicBezTo>
                  <a:cubicBezTo>
                    <a:pt x="167" y="157"/>
                    <a:pt x="173" y="142"/>
                    <a:pt x="176" y="123"/>
                  </a:cubicBezTo>
                  <a:cubicBezTo>
                    <a:pt x="198" y="0"/>
                    <a:pt x="198" y="0"/>
                    <a:pt x="198" y="0"/>
                  </a:cubicBezTo>
                  <a:cubicBezTo>
                    <a:pt x="276" y="0"/>
                    <a:pt x="276" y="0"/>
                    <a:pt x="276" y="0"/>
                  </a:cubicBezTo>
                  <a:cubicBezTo>
                    <a:pt x="233" y="245"/>
                    <a:pt x="233" y="245"/>
                    <a:pt x="233" y="245"/>
                  </a:cubicBezTo>
                  <a:cubicBezTo>
                    <a:pt x="155" y="245"/>
                    <a:pt x="155" y="245"/>
                    <a:pt x="155" y="245"/>
                  </a:cubicBezTo>
                  <a:cubicBezTo>
                    <a:pt x="161" y="210"/>
                    <a:pt x="161" y="210"/>
                    <a:pt x="161" y="210"/>
                  </a:cubicBezTo>
                  <a:cubicBezTo>
                    <a:pt x="152" y="223"/>
                    <a:pt x="140" y="233"/>
                    <a:pt x="125" y="240"/>
                  </a:cubicBezTo>
                  <a:cubicBezTo>
                    <a:pt x="110" y="248"/>
                    <a:pt x="93" y="251"/>
                    <a:pt x="73" y="251"/>
                  </a:cubicBezTo>
                  <a:cubicBezTo>
                    <a:pt x="56" y="251"/>
                    <a:pt x="43" y="249"/>
                    <a:pt x="33" y="243"/>
                  </a:cubicBezTo>
                  <a:cubicBezTo>
                    <a:pt x="23" y="238"/>
                    <a:pt x="15" y="231"/>
                    <a:pt x="10" y="223"/>
                  </a:cubicBezTo>
                  <a:cubicBezTo>
                    <a:pt x="4" y="214"/>
                    <a:pt x="0" y="203"/>
                    <a:pt x="0" y="190"/>
                  </a:cubicBezTo>
                  <a:cubicBezTo>
                    <a:pt x="0" y="178"/>
                    <a:pt x="2" y="163"/>
                    <a:pt x="4" y="145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70"/>
            </a:p>
          </p:txBody>
        </p:sp>
        <p:sp>
          <p:nvSpPr>
            <p:cNvPr id="23" name="Freeform 29"/>
            <p:cNvSpPr>
              <a:spLocks/>
            </p:cNvSpPr>
            <p:nvPr/>
          </p:nvSpPr>
          <p:spPr bwMode="auto">
            <a:xfrm>
              <a:off x="4261" y="851"/>
              <a:ext cx="121" cy="303"/>
            </a:xfrm>
            <a:custGeom>
              <a:avLst/>
              <a:gdLst>
                <a:gd name="T0" fmla="*/ 0 w 121"/>
                <a:gd name="T1" fmla="*/ 303 h 303"/>
                <a:gd name="T2" fmla="*/ 52 w 121"/>
                <a:gd name="T3" fmla="*/ 0 h 303"/>
                <a:gd name="T4" fmla="*/ 121 w 121"/>
                <a:gd name="T5" fmla="*/ 0 h 303"/>
                <a:gd name="T6" fmla="*/ 70 w 121"/>
                <a:gd name="T7" fmla="*/ 303 h 303"/>
                <a:gd name="T8" fmla="*/ 0 w 121"/>
                <a:gd name="T9" fmla="*/ 303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303">
                  <a:moveTo>
                    <a:pt x="0" y="303"/>
                  </a:moveTo>
                  <a:lnTo>
                    <a:pt x="52" y="0"/>
                  </a:lnTo>
                  <a:lnTo>
                    <a:pt x="121" y="0"/>
                  </a:lnTo>
                  <a:lnTo>
                    <a:pt x="70" y="303"/>
                  </a:lnTo>
                  <a:lnTo>
                    <a:pt x="0" y="30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70"/>
            </a:p>
          </p:txBody>
        </p:sp>
        <p:sp>
          <p:nvSpPr>
            <p:cNvPr id="24" name="Freeform 30"/>
            <p:cNvSpPr>
              <a:spLocks/>
            </p:cNvSpPr>
            <p:nvPr/>
          </p:nvSpPr>
          <p:spPr bwMode="auto">
            <a:xfrm>
              <a:off x="4379" y="851"/>
              <a:ext cx="149" cy="307"/>
            </a:xfrm>
            <a:custGeom>
              <a:avLst/>
              <a:gdLst>
                <a:gd name="T0" fmla="*/ 32 w 166"/>
                <a:gd name="T1" fmla="*/ 81 h 330"/>
                <a:gd name="T2" fmla="*/ 47 w 166"/>
                <a:gd name="T3" fmla="*/ 0 h 330"/>
                <a:gd name="T4" fmla="*/ 124 w 166"/>
                <a:gd name="T5" fmla="*/ 0 h 330"/>
                <a:gd name="T6" fmla="*/ 110 w 166"/>
                <a:gd name="T7" fmla="*/ 81 h 330"/>
                <a:gd name="T8" fmla="*/ 166 w 166"/>
                <a:gd name="T9" fmla="*/ 81 h 330"/>
                <a:gd name="T10" fmla="*/ 155 w 166"/>
                <a:gd name="T11" fmla="*/ 139 h 330"/>
                <a:gd name="T12" fmla="*/ 100 w 166"/>
                <a:gd name="T13" fmla="*/ 139 h 330"/>
                <a:gd name="T14" fmla="*/ 85 w 166"/>
                <a:gd name="T15" fmla="*/ 226 h 330"/>
                <a:gd name="T16" fmla="*/ 83 w 166"/>
                <a:gd name="T17" fmla="*/ 248 h 330"/>
                <a:gd name="T18" fmla="*/ 88 w 166"/>
                <a:gd name="T19" fmla="*/ 260 h 330"/>
                <a:gd name="T20" fmla="*/ 98 w 166"/>
                <a:gd name="T21" fmla="*/ 266 h 330"/>
                <a:gd name="T22" fmla="*/ 113 w 166"/>
                <a:gd name="T23" fmla="*/ 267 h 330"/>
                <a:gd name="T24" fmla="*/ 125 w 166"/>
                <a:gd name="T25" fmla="*/ 267 h 330"/>
                <a:gd name="T26" fmla="*/ 139 w 166"/>
                <a:gd name="T27" fmla="*/ 266 h 330"/>
                <a:gd name="T28" fmla="*/ 128 w 166"/>
                <a:gd name="T29" fmla="*/ 326 h 330"/>
                <a:gd name="T30" fmla="*/ 106 w 166"/>
                <a:gd name="T31" fmla="*/ 329 h 330"/>
                <a:gd name="T32" fmla="*/ 75 w 166"/>
                <a:gd name="T33" fmla="*/ 330 h 330"/>
                <a:gd name="T34" fmla="*/ 47 w 166"/>
                <a:gd name="T35" fmla="*/ 328 h 330"/>
                <a:gd name="T36" fmla="*/ 21 w 166"/>
                <a:gd name="T37" fmla="*/ 318 h 330"/>
                <a:gd name="T38" fmla="*/ 4 w 166"/>
                <a:gd name="T39" fmla="*/ 292 h 330"/>
                <a:gd name="T40" fmla="*/ 4 w 166"/>
                <a:gd name="T41" fmla="*/ 244 h 330"/>
                <a:gd name="T42" fmla="*/ 22 w 166"/>
                <a:gd name="T43" fmla="*/ 139 h 330"/>
                <a:gd name="T44" fmla="*/ 32 w 166"/>
                <a:gd name="T45" fmla="*/ 81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6" h="330">
                  <a:moveTo>
                    <a:pt x="32" y="81"/>
                  </a:moveTo>
                  <a:cubicBezTo>
                    <a:pt x="47" y="0"/>
                    <a:pt x="47" y="0"/>
                    <a:pt x="47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0" y="81"/>
                    <a:pt x="110" y="81"/>
                    <a:pt x="110" y="81"/>
                  </a:cubicBezTo>
                  <a:cubicBezTo>
                    <a:pt x="166" y="81"/>
                    <a:pt x="166" y="81"/>
                    <a:pt x="166" y="81"/>
                  </a:cubicBezTo>
                  <a:cubicBezTo>
                    <a:pt x="155" y="139"/>
                    <a:pt x="155" y="139"/>
                    <a:pt x="155" y="139"/>
                  </a:cubicBezTo>
                  <a:cubicBezTo>
                    <a:pt x="100" y="139"/>
                    <a:pt x="100" y="139"/>
                    <a:pt x="100" y="139"/>
                  </a:cubicBezTo>
                  <a:cubicBezTo>
                    <a:pt x="85" y="226"/>
                    <a:pt x="85" y="226"/>
                    <a:pt x="85" y="226"/>
                  </a:cubicBezTo>
                  <a:cubicBezTo>
                    <a:pt x="83" y="235"/>
                    <a:pt x="82" y="242"/>
                    <a:pt x="83" y="248"/>
                  </a:cubicBezTo>
                  <a:cubicBezTo>
                    <a:pt x="84" y="253"/>
                    <a:pt x="85" y="257"/>
                    <a:pt x="88" y="260"/>
                  </a:cubicBezTo>
                  <a:cubicBezTo>
                    <a:pt x="91" y="263"/>
                    <a:pt x="94" y="265"/>
                    <a:pt x="98" y="266"/>
                  </a:cubicBezTo>
                  <a:cubicBezTo>
                    <a:pt x="102" y="267"/>
                    <a:pt x="107" y="267"/>
                    <a:pt x="113" y="267"/>
                  </a:cubicBezTo>
                  <a:cubicBezTo>
                    <a:pt x="116" y="267"/>
                    <a:pt x="120" y="267"/>
                    <a:pt x="125" y="267"/>
                  </a:cubicBezTo>
                  <a:cubicBezTo>
                    <a:pt x="130" y="267"/>
                    <a:pt x="135" y="266"/>
                    <a:pt x="139" y="266"/>
                  </a:cubicBezTo>
                  <a:cubicBezTo>
                    <a:pt x="128" y="326"/>
                    <a:pt x="128" y="326"/>
                    <a:pt x="128" y="326"/>
                  </a:cubicBezTo>
                  <a:cubicBezTo>
                    <a:pt x="122" y="327"/>
                    <a:pt x="115" y="328"/>
                    <a:pt x="106" y="329"/>
                  </a:cubicBezTo>
                  <a:cubicBezTo>
                    <a:pt x="97" y="330"/>
                    <a:pt x="87" y="330"/>
                    <a:pt x="75" y="330"/>
                  </a:cubicBezTo>
                  <a:cubicBezTo>
                    <a:pt x="66" y="330"/>
                    <a:pt x="57" y="329"/>
                    <a:pt x="47" y="328"/>
                  </a:cubicBezTo>
                  <a:cubicBezTo>
                    <a:pt x="37" y="327"/>
                    <a:pt x="28" y="323"/>
                    <a:pt x="21" y="318"/>
                  </a:cubicBezTo>
                  <a:cubicBezTo>
                    <a:pt x="13" y="312"/>
                    <a:pt x="7" y="303"/>
                    <a:pt x="4" y="292"/>
                  </a:cubicBezTo>
                  <a:cubicBezTo>
                    <a:pt x="0" y="280"/>
                    <a:pt x="0" y="264"/>
                    <a:pt x="4" y="244"/>
                  </a:cubicBezTo>
                  <a:cubicBezTo>
                    <a:pt x="22" y="139"/>
                    <a:pt x="22" y="139"/>
                    <a:pt x="22" y="139"/>
                  </a:cubicBezTo>
                  <a:lnTo>
                    <a:pt x="32" y="8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70"/>
            </a:p>
          </p:txBody>
        </p:sp>
        <p:sp>
          <p:nvSpPr>
            <p:cNvPr id="25" name="Freeform 31"/>
            <p:cNvSpPr>
              <a:spLocks/>
            </p:cNvSpPr>
            <p:nvPr/>
          </p:nvSpPr>
          <p:spPr bwMode="auto">
            <a:xfrm>
              <a:off x="4521" y="926"/>
              <a:ext cx="109" cy="228"/>
            </a:xfrm>
            <a:custGeom>
              <a:avLst/>
              <a:gdLst>
                <a:gd name="T0" fmla="*/ 0 w 109"/>
                <a:gd name="T1" fmla="*/ 228 h 228"/>
                <a:gd name="T2" fmla="*/ 39 w 109"/>
                <a:gd name="T3" fmla="*/ 0 h 228"/>
                <a:gd name="T4" fmla="*/ 109 w 109"/>
                <a:gd name="T5" fmla="*/ 0 h 228"/>
                <a:gd name="T6" fmla="*/ 70 w 109"/>
                <a:gd name="T7" fmla="*/ 228 h 228"/>
                <a:gd name="T8" fmla="*/ 0 w 109"/>
                <a:gd name="T9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" h="228">
                  <a:moveTo>
                    <a:pt x="0" y="228"/>
                  </a:moveTo>
                  <a:lnTo>
                    <a:pt x="39" y="0"/>
                  </a:lnTo>
                  <a:lnTo>
                    <a:pt x="109" y="0"/>
                  </a:lnTo>
                  <a:lnTo>
                    <a:pt x="70" y="228"/>
                  </a:lnTo>
                  <a:lnTo>
                    <a:pt x="0" y="2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70"/>
            </a:p>
          </p:txBody>
        </p:sp>
        <p:sp>
          <p:nvSpPr>
            <p:cNvPr id="26" name="Freeform 32"/>
            <p:cNvSpPr>
              <a:spLocks noEditPoints="1"/>
            </p:cNvSpPr>
            <p:nvPr/>
          </p:nvSpPr>
          <p:spPr bwMode="auto">
            <a:xfrm>
              <a:off x="4873" y="921"/>
              <a:ext cx="281" cy="309"/>
            </a:xfrm>
            <a:custGeom>
              <a:avLst/>
              <a:gdLst>
                <a:gd name="T0" fmla="*/ 0 w 312"/>
                <a:gd name="T1" fmla="*/ 333 h 333"/>
                <a:gd name="T2" fmla="*/ 58 w 312"/>
                <a:gd name="T3" fmla="*/ 6 h 333"/>
                <a:gd name="T4" fmla="*/ 136 w 312"/>
                <a:gd name="T5" fmla="*/ 6 h 333"/>
                <a:gd name="T6" fmla="*/ 129 w 312"/>
                <a:gd name="T7" fmla="*/ 41 h 333"/>
                <a:gd name="T8" fmla="*/ 164 w 312"/>
                <a:gd name="T9" fmla="*/ 12 h 333"/>
                <a:gd name="T10" fmla="*/ 216 w 312"/>
                <a:gd name="T11" fmla="*/ 0 h 333"/>
                <a:gd name="T12" fmla="*/ 259 w 312"/>
                <a:gd name="T13" fmla="*/ 10 h 333"/>
                <a:gd name="T14" fmla="*/ 291 w 312"/>
                <a:gd name="T15" fmla="*/ 37 h 333"/>
                <a:gd name="T16" fmla="*/ 309 w 312"/>
                <a:gd name="T17" fmla="*/ 78 h 333"/>
                <a:gd name="T18" fmla="*/ 309 w 312"/>
                <a:gd name="T19" fmla="*/ 128 h 333"/>
                <a:gd name="T20" fmla="*/ 291 w 312"/>
                <a:gd name="T21" fmla="*/ 180 h 333"/>
                <a:gd name="T22" fmla="*/ 259 w 312"/>
                <a:gd name="T23" fmla="*/ 220 h 333"/>
                <a:gd name="T24" fmla="*/ 217 w 312"/>
                <a:gd name="T25" fmla="*/ 247 h 333"/>
                <a:gd name="T26" fmla="*/ 170 w 312"/>
                <a:gd name="T27" fmla="*/ 257 h 333"/>
                <a:gd name="T28" fmla="*/ 123 w 312"/>
                <a:gd name="T29" fmla="*/ 245 h 333"/>
                <a:gd name="T30" fmla="*/ 99 w 312"/>
                <a:gd name="T31" fmla="*/ 216 h 333"/>
                <a:gd name="T32" fmla="*/ 78 w 312"/>
                <a:gd name="T33" fmla="*/ 333 h 333"/>
                <a:gd name="T34" fmla="*/ 0 w 312"/>
                <a:gd name="T35" fmla="*/ 333 h 333"/>
                <a:gd name="T36" fmla="*/ 114 w 312"/>
                <a:gd name="T37" fmla="*/ 128 h 333"/>
                <a:gd name="T38" fmla="*/ 114 w 312"/>
                <a:gd name="T39" fmla="*/ 153 h 333"/>
                <a:gd name="T40" fmla="*/ 123 w 312"/>
                <a:gd name="T41" fmla="*/ 172 h 333"/>
                <a:gd name="T42" fmla="*/ 139 w 312"/>
                <a:gd name="T43" fmla="*/ 186 h 333"/>
                <a:gd name="T44" fmla="*/ 162 w 312"/>
                <a:gd name="T45" fmla="*/ 191 h 333"/>
                <a:gd name="T46" fmla="*/ 186 w 312"/>
                <a:gd name="T47" fmla="*/ 186 h 333"/>
                <a:gd name="T48" fmla="*/ 207 w 312"/>
                <a:gd name="T49" fmla="*/ 172 h 333"/>
                <a:gd name="T50" fmla="*/ 222 w 312"/>
                <a:gd name="T51" fmla="*/ 153 h 333"/>
                <a:gd name="T52" fmla="*/ 231 w 312"/>
                <a:gd name="T53" fmla="*/ 128 h 333"/>
                <a:gd name="T54" fmla="*/ 231 w 312"/>
                <a:gd name="T55" fmla="*/ 104 h 333"/>
                <a:gd name="T56" fmla="*/ 222 w 312"/>
                <a:gd name="T57" fmla="*/ 85 h 333"/>
                <a:gd name="T58" fmla="*/ 206 w 312"/>
                <a:gd name="T59" fmla="*/ 71 h 333"/>
                <a:gd name="T60" fmla="*/ 183 w 312"/>
                <a:gd name="T61" fmla="*/ 66 h 333"/>
                <a:gd name="T62" fmla="*/ 159 w 312"/>
                <a:gd name="T63" fmla="*/ 71 h 333"/>
                <a:gd name="T64" fmla="*/ 138 w 312"/>
                <a:gd name="T65" fmla="*/ 85 h 333"/>
                <a:gd name="T66" fmla="*/ 123 w 312"/>
                <a:gd name="T67" fmla="*/ 104 h 333"/>
                <a:gd name="T68" fmla="*/ 114 w 312"/>
                <a:gd name="T69" fmla="*/ 128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12" h="333">
                  <a:moveTo>
                    <a:pt x="0" y="333"/>
                  </a:moveTo>
                  <a:cubicBezTo>
                    <a:pt x="58" y="6"/>
                    <a:pt x="58" y="6"/>
                    <a:pt x="58" y="6"/>
                  </a:cubicBezTo>
                  <a:cubicBezTo>
                    <a:pt x="136" y="6"/>
                    <a:pt x="136" y="6"/>
                    <a:pt x="136" y="6"/>
                  </a:cubicBezTo>
                  <a:cubicBezTo>
                    <a:pt x="129" y="41"/>
                    <a:pt x="129" y="41"/>
                    <a:pt x="129" y="41"/>
                  </a:cubicBezTo>
                  <a:cubicBezTo>
                    <a:pt x="137" y="30"/>
                    <a:pt x="149" y="20"/>
                    <a:pt x="164" y="12"/>
                  </a:cubicBezTo>
                  <a:cubicBezTo>
                    <a:pt x="179" y="4"/>
                    <a:pt x="196" y="0"/>
                    <a:pt x="216" y="0"/>
                  </a:cubicBezTo>
                  <a:cubicBezTo>
                    <a:pt x="232" y="0"/>
                    <a:pt x="246" y="3"/>
                    <a:pt x="259" y="10"/>
                  </a:cubicBezTo>
                  <a:cubicBezTo>
                    <a:pt x="272" y="16"/>
                    <a:pt x="283" y="26"/>
                    <a:pt x="291" y="37"/>
                  </a:cubicBezTo>
                  <a:cubicBezTo>
                    <a:pt x="300" y="48"/>
                    <a:pt x="306" y="62"/>
                    <a:pt x="309" y="78"/>
                  </a:cubicBezTo>
                  <a:cubicBezTo>
                    <a:pt x="312" y="93"/>
                    <a:pt x="312" y="110"/>
                    <a:pt x="309" y="128"/>
                  </a:cubicBezTo>
                  <a:cubicBezTo>
                    <a:pt x="305" y="147"/>
                    <a:pt x="300" y="164"/>
                    <a:pt x="291" y="180"/>
                  </a:cubicBezTo>
                  <a:cubicBezTo>
                    <a:pt x="282" y="195"/>
                    <a:pt x="271" y="209"/>
                    <a:pt x="259" y="220"/>
                  </a:cubicBezTo>
                  <a:cubicBezTo>
                    <a:pt x="247" y="232"/>
                    <a:pt x="232" y="241"/>
                    <a:pt x="217" y="247"/>
                  </a:cubicBezTo>
                  <a:cubicBezTo>
                    <a:pt x="202" y="254"/>
                    <a:pt x="186" y="257"/>
                    <a:pt x="170" y="257"/>
                  </a:cubicBezTo>
                  <a:cubicBezTo>
                    <a:pt x="151" y="257"/>
                    <a:pt x="135" y="253"/>
                    <a:pt x="123" y="245"/>
                  </a:cubicBezTo>
                  <a:cubicBezTo>
                    <a:pt x="111" y="237"/>
                    <a:pt x="103" y="227"/>
                    <a:pt x="99" y="216"/>
                  </a:cubicBezTo>
                  <a:cubicBezTo>
                    <a:pt x="78" y="333"/>
                    <a:pt x="78" y="333"/>
                    <a:pt x="78" y="333"/>
                  </a:cubicBezTo>
                  <a:lnTo>
                    <a:pt x="0" y="333"/>
                  </a:lnTo>
                  <a:close/>
                  <a:moveTo>
                    <a:pt x="114" y="128"/>
                  </a:moveTo>
                  <a:cubicBezTo>
                    <a:pt x="112" y="137"/>
                    <a:pt x="112" y="145"/>
                    <a:pt x="114" y="153"/>
                  </a:cubicBezTo>
                  <a:cubicBezTo>
                    <a:pt x="116" y="160"/>
                    <a:pt x="118" y="167"/>
                    <a:pt x="123" y="172"/>
                  </a:cubicBezTo>
                  <a:cubicBezTo>
                    <a:pt x="127" y="178"/>
                    <a:pt x="132" y="182"/>
                    <a:pt x="139" y="186"/>
                  </a:cubicBezTo>
                  <a:cubicBezTo>
                    <a:pt x="145" y="189"/>
                    <a:pt x="153" y="191"/>
                    <a:pt x="162" y="191"/>
                  </a:cubicBezTo>
                  <a:cubicBezTo>
                    <a:pt x="170" y="191"/>
                    <a:pt x="179" y="189"/>
                    <a:pt x="186" y="186"/>
                  </a:cubicBezTo>
                  <a:cubicBezTo>
                    <a:pt x="194" y="182"/>
                    <a:pt x="201" y="178"/>
                    <a:pt x="207" y="172"/>
                  </a:cubicBezTo>
                  <a:cubicBezTo>
                    <a:pt x="213" y="167"/>
                    <a:pt x="218" y="160"/>
                    <a:pt x="222" y="153"/>
                  </a:cubicBezTo>
                  <a:cubicBezTo>
                    <a:pt x="227" y="145"/>
                    <a:pt x="229" y="137"/>
                    <a:pt x="231" y="128"/>
                  </a:cubicBezTo>
                  <a:cubicBezTo>
                    <a:pt x="233" y="120"/>
                    <a:pt x="232" y="112"/>
                    <a:pt x="231" y="104"/>
                  </a:cubicBezTo>
                  <a:cubicBezTo>
                    <a:pt x="229" y="97"/>
                    <a:pt x="227" y="90"/>
                    <a:pt x="222" y="85"/>
                  </a:cubicBezTo>
                  <a:cubicBezTo>
                    <a:pt x="218" y="79"/>
                    <a:pt x="213" y="74"/>
                    <a:pt x="206" y="71"/>
                  </a:cubicBezTo>
                  <a:cubicBezTo>
                    <a:pt x="200" y="68"/>
                    <a:pt x="192" y="66"/>
                    <a:pt x="183" y="66"/>
                  </a:cubicBezTo>
                  <a:cubicBezTo>
                    <a:pt x="175" y="66"/>
                    <a:pt x="167" y="68"/>
                    <a:pt x="159" y="71"/>
                  </a:cubicBezTo>
                  <a:cubicBezTo>
                    <a:pt x="151" y="74"/>
                    <a:pt x="144" y="79"/>
                    <a:pt x="138" y="85"/>
                  </a:cubicBezTo>
                  <a:cubicBezTo>
                    <a:pt x="132" y="90"/>
                    <a:pt x="127" y="97"/>
                    <a:pt x="123" y="104"/>
                  </a:cubicBezTo>
                  <a:cubicBezTo>
                    <a:pt x="118" y="112"/>
                    <a:pt x="115" y="120"/>
                    <a:pt x="114" y="128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70"/>
            </a:p>
          </p:txBody>
        </p:sp>
        <p:sp>
          <p:nvSpPr>
            <p:cNvPr id="27" name="Freeform 33"/>
            <p:cNvSpPr>
              <a:spLocks noEditPoints="1"/>
            </p:cNvSpPr>
            <p:nvPr/>
          </p:nvSpPr>
          <p:spPr bwMode="auto">
            <a:xfrm>
              <a:off x="5172" y="920"/>
              <a:ext cx="250" cy="240"/>
            </a:xfrm>
            <a:custGeom>
              <a:avLst/>
              <a:gdLst>
                <a:gd name="T0" fmla="*/ 3 w 278"/>
                <a:gd name="T1" fmla="*/ 129 h 259"/>
                <a:gd name="T2" fmla="*/ 21 w 278"/>
                <a:gd name="T3" fmla="*/ 80 h 259"/>
                <a:gd name="T4" fmla="*/ 55 w 278"/>
                <a:gd name="T5" fmla="*/ 39 h 259"/>
                <a:gd name="T6" fmla="*/ 103 w 278"/>
                <a:gd name="T7" fmla="*/ 11 h 259"/>
                <a:gd name="T8" fmla="*/ 162 w 278"/>
                <a:gd name="T9" fmla="*/ 0 h 259"/>
                <a:gd name="T10" fmla="*/ 217 w 278"/>
                <a:gd name="T11" fmla="*/ 11 h 259"/>
                <a:gd name="T12" fmla="*/ 255 w 278"/>
                <a:gd name="T13" fmla="*/ 39 h 259"/>
                <a:gd name="T14" fmla="*/ 275 w 278"/>
                <a:gd name="T15" fmla="*/ 80 h 259"/>
                <a:gd name="T16" fmla="*/ 275 w 278"/>
                <a:gd name="T17" fmla="*/ 129 h 259"/>
                <a:gd name="T18" fmla="*/ 257 w 278"/>
                <a:gd name="T19" fmla="*/ 179 h 259"/>
                <a:gd name="T20" fmla="*/ 223 w 278"/>
                <a:gd name="T21" fmla="*/ 220 h 259"/>
                <a:gd name="T22" fmla="*/ 176 w 278"/>
                <a:gd name="T23" fmla="*/ 248 h 259"/>
                <a:gd name="T24" fmla="*/ 116 w 278"/>
                <a:gd name="T25" fmla="*/ 259 h 259"/>
                <a:gd name="T26" fmla="*/ 61 w 278"/>
                <a:gd name="T27" fmla="*/ 248 h 259"/>
                <a:gd name="T28" fmla="*/ 23 w 278"/>
                <a:gd name="T29" fmla="*/ 220 h 259"/>
                <a:gd name="T30" fmla="*/ 4 w 278"/>
                <a:gd name="T31" fmla="*/ 179 h 259"/>
                <a:gd name="T32" fmla="*/ 3 w 278"/>
                <a:gd name="T33" fmla="*/ 129 h 259"/>
                <a:gd name="T34" fmla="*/ 81 w 278"/>
                <a:gd name="T35" fmla="*/ 129 h 259"/>
                <a:gd name="T36" fmla="*/ 81 w 278"/>
                <a:gd name="T37" fmla="*/ 154 h 259"/>
                <a:gd name="T38" fmla="*/ 89 w 278"/>
                <a:gd name="T39" fmla="*/ 174 h 259"/>
                <a:gd name="T40" fmla="*/ 105 w 278"/>
                <a:gd name="T41" fmla="*/ 188 h 259"/>
                <a:gd name="T42" fmla="*/ 127 w 278"/>
                <a:gd name="T43" fmla="*/ 193 h 259"/>
                <a:gd name="T44" fmla="*/ 153 w 278"/>
                <a:gd name="T45" fmla="*/ 188 h 259"/>
                <a:gd name="T46" fmla="*/ 174 w 278"/>
                <a:gd name="T47" fmla="*/ 174 h 259"/>
                <a:gd name="T48" fmla="*/ 189 w 278"/>
                <a:gd name="T49" fmla="*/ 154 h 259"/>
                <a:gd name="T50" fmla="*/ 198 w 278"/>
                <a:gd name="T51" fmla="*/ 129 h 259"/>
                <a:gd name="T52" fmla="*/ 198 w 278"/>
                <a:gd name="T53" fmla="*/ 105 h 259"/>
                <a:gd name="T54" fmla="*/ 189 w 278"/>
                <a:gd name="T55" fmla="*/ 85 h 259"/>
                <a:gd name="T56" fmla="*/ 173 w 278"/>
                <a:gd name="T57" fmla="*/ 72 h 259"/>
                <a:gd name="T58" fmla="*/ 150 w 278"/>
                <a:gd name="T59" fmla="*/ 67 h 259"/>
                <a:gd name="T60" fmla="*/ 125 w 278"/>
                <a:gd name="T61" fmla="*/ 72 h 259"/>
                <a:gd name="T62" fmla="*/ 104 w 278"/>
                <a:gd name="T63" fmla="*/ 85 h 259"/>
                <a:gd name="T64" fmla="*/ 89 w 278"/>
                <a:gd name="T65" fmla="*/ 105 h 259"/>
                <a:gd name="T66" fmla="*/ 81 w 278"/>
                <a:gd name="T67" fmla="*/ 129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78" h="259">
                  <a:moveTo>
                    <a:pt x="3" y="129"/>
                  </a:moveTo>
                  <a:cubicBezTo>
                    <a:pt x="6" y="112"/>
                    <a:pt x="12" y="95"/>
                    <a:pt x="21" y="80"/>
                  </a:cubicBezTo>
                  <a:cubicBezTo>
                    <a:pt x="30" y="64"/>
                    <a:pt x="41" y="51"/>
                    <a:pt x="55" y="39"/>
                  </a:cubicBezTo>
                  <a:cubicBezTo>
                    <a:pt x="69" y="27"/>
                    <a:pt x="85" y="18"/>
                    <a:pt x="103" y="11"/>
                  </a:cubicBezTo>
                  <a:cubicBezTo>
                    <a:pt x="121" y="4"/>
                    <a:pt x="141" y="0"/>
                    <a:pt x="162" y="0"/>
                  </a:cubicBezTo>
                  <a:cubicBezTo>
                    <a:pt x="183" y="0"/>
                    <a:pt x="202" y="4"/>
                    <a:pt x="217" y="11"/>
                  </a:cubicBezTo>
                  <a:cubicBezTo>
                    <a:pt x="233" y="18"/>
                    <a:pt x="246" y="27"/>
                    <a:pt x="255" y="39"/>
                  </a:cubicBezTo>
                  <a:cubicBezTo>
                    <a:pt x="265" y="51"/>
                    <a:pt x="271" y="64"/>
                    <a:pt x="275" y="80"/>
                  </a:cubicBezTo>
                  <a:cubicBezTo>
                    <a:pt x="278" y="95"/>
                    <a:pt x="278" y="112"/>
                    <a:pt x="275" y="129"/>
                  </a:cubicBezTo>
                  <a:cubicBezTo>
                    <a:pt x="272" y="147"/>
                    <a:pt x="266" y="164"/>
                    <a:pt x="257" y="179"/>
                  </a:cubicBezTo>
                  <a:cubicBezTo>
                    <a:pt x="248" y="195"/>
                    <a:pt x="237" y="209"/>
                    <a:pt x="223" y="220"/>
                  </a:cubicBezTo>
                  <a:cubicBezTo>
                    <a:pt x="210" y="232"/>
                    <a:pt x="194" y="241"/>
                    <a:pt x="176" y="248"/>
                  </a:cubicBezTo>
                  <a:cubicBezTo>
                    <a:pt x="157" y="255"/>
                    <a:pt x="138" y="259"/>
                    <a:pt x="116" y="259"/>
                  </a:cubicBezTo>
                  <a:cubicBezTo>
                    <a:pt x="95" y="259"/>
                    <a:pt x="77" y="255"/>
                    <a:pt x="61" y="248"/>
                  </a:cubicBezTo>
                  <a:cubicBezTo>
                    <a:pt x="46" y="241"/>
                    <a:pt x="33" y="232"/>
                    <a:pt x="23" y="220"/>
                  </a:cubicBezTo>
                  <a:cubicBezTo>
                    <a:pt x="14" y="209"/>
                    <a:pt x="7" y="195"/>
                    <a:pt x="4" y="179"/>
                  </a:cubicBezTo>
                  <a:cubicBezTo>
                    <a:pt x="0" y="164"/>
                    <a:pt x="0" y="147"/>
                    <a:pt x="3" y="129"/>
                  </a:cubicBezTo>
                  <a:moveTo>
                    <a:pt x="81" y="129"/>
                  </a:moveTo>
                  <a:cubicBezTo>
                    <a:pt x="79" y="138"/>
                    <a:pt x="79" y="146"/>
                    <a:pt x="81" y="154"/>
                  </a:cubicBezTo>
                  <a:cubicBezTo>
                    <a:pt x="82" y="162"/>
                    <a:pt x="85" y="168"/>
                    <a:pt x="89" y="174"/>
                  </a:cubicBezTo>
                  <a:cubicBezTo>
                    <a:pt x="93" y="180"/>
                    <a:pt x="98" y="184"/>
                    <a:pt x="105" y="188"/>
                  </a:cubicBezTo>
                  <a:cubicBezTo>
                    <a:pt x="111" y="191"/>
                    <a:pt x="119" y="193"/>
                    <a:pt x="127" y="193"/>
                  </a:cubicBezTo>
                  <a:cubicBezTo>
                    <a:pt x="136" y="193"/>
                    <a:pt x="145" y="191"/>
                    <a:pt x="153" y="188"/>
                  </a:cubicBezTo>
                  <a:cubicBezTo>
                    <a:pt x="160" y="184"/>
                    <a:pt x="167" y="180"/>
                    <a:pt x="174" y="174"/>
                  </a:cubicBezTo>
                  <a:cubicBezTo>
                    <a:pt x="180" y="168"/>
                    <a:pt x="185" y="162"/>
                    <a:pt x="189" y="154"/>
                  </a:cubicBezTo>
                  <a:cubicBezTo>
                    <a:pt x="193" y="147"/>
                    <a:pt x="196" y="138"/>
                    <a:pt x="198" y="129"/>
                  </a:cubicBezTo>
                  <a:cubicBezTo>
                    <a:pt x="199" y="121"/>
                    <a:pt x="199" y="113"/>
                    <a:pt x="198" y="105"/>
                  </a:cubicBezTo>
                  <a:cubicBezTo>
                    <a:pt x="196" y="98"/>
                    <a:pt x="193" y="91"/>
                    <a:pt x="189" y="85"/>
                  </a:cubicBezTo>
                  <a:cubicBezTo>
                    <a:pt x="185" y="80"/>
                    <a:pt x="180" y="75"/>
                    <a:pt x="173" y="72"/>
                  </a:cubicBezTo>
                  <a:cubicBezTo>
                    <a:pt x="166" y="68"/>
                    <a:pt x="159" y="67"/>
                    <a:pt x="150" y="67"/>
                  </a:cubicBezTo>
                  <a:cubicBezTo>
                    <a:pt x="141" y="67"/>
                    <a:pt x="133" y="68"/>
                    <a:pt x="125" y="72"/>
                  </a:cubicBezTo>
                  <a:cubicBezTo>
                    <a:pt x="117" y="75"/>
                    <a:pt x="110" y="80"/>
                    <a:pt x="104" y="85"/>
                  </a:cubicBezTo>
                  <a:cubicBezTo>
                    <a:pt x="98" y="91"/>
                    <a:pt x="93" y="98"/>
                    <a:pt x="89" y="105"/>
                  </a:cubicBezTo>
                  <a:cubicBezTo>
                    <a:pt x="85" y="113"/>
                    <a:pt x="82" y="121"/>
                    <a:pt x="81" y="129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70"/>
            </a:p>
          </p:txBody>
        </p:sp>
        <p:sp>
          <p:nvSpPr>
            <p:cNvPr id="28" name="Freeform 34"/>
            <p:cNvSpPr>
              <a:spLocks/>
            </p:cNvSpPr>
            <p:nvPr/>
          </p:nvSpPr>
          <p:spPr bwMode="auto">
            <a:xfrm>
              <a:off x="5601" y="851"/>
              <a:ext cx="148" cy="307"/>
            </a:xfrm>
            <a:custGeom>
              <a:avLst/>
              <a:gdLst>
                <a:gd name="T0" fmla="*/ 32 w 165"/>
                <a:gd name="T1" fmla="*/ 81 h 330"/>
                <a:gd name="T2" fmla="*/ 46 w 165"/>
                <a:gd name="T3" fmla="*/ 0 h 330"/>
                <a:gd name="T4" fmla="*/ 124 w 165"/>
                <a:gd name="T5" fmla="*/ 0 h 330"/>
                <a:gd name="T6" fmla="*/ 110 w 165"/>
                <a:gd name="T7" fmla="*/ 81 h 330"/>
                <a:gd name="T8" fmla="*/ 165 w 165"/>
                <a:gd name="T9" fmla="*/ 81 h 330"/>
                <a:gd name="T10" fmla="*/ 155 w 165"/>
                <a:gd name="T11" fmla="*/ 139 h 330"/>
                <a:gd name="T12" fmla="*/ 99 w 165"/>
                <a:gd name="T13" fmla="*/ 139 h 330"/>
                <a:gd name="T14" fmla="*/ 84 w 165"/>
                <a:gd name="T15" fmla="*/ 226 h 330"/>
                <a:gd name="T16" fmla="*/ 83 w 165"/>
                <a:gd name="T17" fmla="*/ 248 h 330"/>
                <a:gd name="T18" fmla="*/ 88 w 165"/>
                <a:gd name="T19" fmla="*/ 260 h 330"/>
                <a:gd name="T20" fmla="*/ 98 w 165"/>
                <a:gd name="T21" fmla="*/ 266 h 330"/>
                <a:gd name="T22" fmla="*/ 112 w 165"/>
                <a:gd name="T23" fmla="*/ 267 h 330"/>
                <a:gd name="T24" fmla="*/ 125 w 165"/>
                <a:gd name="T25" fmla="*/ 267 h 330"/>
                <a:gd name="T26" fmla="*/ 139 w 165"/>
                <a:gd name="T27" fmla="*/ 266 h 330"/>
                <a:gd name="T28" fmla="*/ 128 w 165"/>
                <a:gd name="T29" fmla="*/ 326 h 330"/>
                <a:gd name="T30" fmla="*/ 106 w 165"/>
                <a:gd name="T31" fmla="*/ 329 h 330"/>
                <a:gd name="T32" fmla="*/ 75 w 165"/>
                <a:gd name="T33" fmla="*/ 330 h 330"/>
                <a:gd name="T34" fmla="*/ 46 w 165"/>
                <a:gd name="T35" fmla="*/ 328 h 330"/>
                <a:gd name="T36" fmla="*/ 20 w 165"/>
                <a:gd name="T37" fmla="*/ 318 h 330"/>
                <a:gd name="T38" fmla="*/ 3 w 165"/>
                <a:gd name="T39" fmla="*/ 292 h 330"/>
                <a:gd name="T40" fmla="*/ 3 w 165"/>
                <a:gd name="T41" fmla="*/ 244 h 330"/>
                <a:gd name="T42" fmla="*/ 22 w 165"/>
                <a:gd name="T43" fmla="*/ 139 h 330"/>
                <a:gd name="T44" fmla="*/ 32 w 165"/>
                <a:gd name="T45" fmla="*/ 81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5" h="330">
                  <a:moveTo>
                    <a:pt x="32" y="81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0" y="81"/>
                    <a:pt x="110" y="81"/>
                    <a:pt x="110" y="81"/>
                  </a:cubicBezTo>
                  <a:cubicBezTo>
                    <a:pt x="165" y="81"/>
                    <a:pt x="165" y="81"/>
                    <a:pt x="165" y="81"/>
                  </a:cubicBezTo>
                  <a:cubicBezTo>
                    <a:pt x="155" y="139"/>
                    <a:pt x="155" y="139"/>
                    <a:pt x="155" y="139"/>
                  </a:cubicBezTo>
                  <a:cubicBezTo>
                    <a:pt x="99" y="139"/>
                    <a:pt x="99" y="139"/>
                    <a:pt x="99" y="139"/>
                  </a:cubicBezTo>
                  <a:cubicBezTo>
                    <a:pt x="84" y="226"/>
                    <a:pt x="84" y="226"/>
                    <a:pt x="84" y="226"/>
                  </a:cubicBezTo>
                  <a:cubicBezTo>
                    <a:pt x="82" y="235"/>
                    <a:pt x="82" y="242"/>
                    <a:pt x="83" y="248"/>
                  </a:cubicBezTo>
                  <a:cubicBezTo>
                    <a:pt x="83" y="253"/>
                    <a:pt x="85" y="257"/>
                    <a:pt x="88" y="260"/>
                  </a:cubicBezTo>
                  <a:cubicBezTo>
                    <a:pt x="90" y="263"/>
                    <a:pt x="93" y="265"/>
                    <a:pt x="98" y="266"/>
                  </a:cubicBezTo>
                  <a:cubicBezTo>
                    <a:pt x="102" y="267"/>
                    <a:pt x="107" y="267"/>
                    <a:pt x="112" y="267"/>
                  </a:cubicBezTo>
                  <a:cubicBezTo>
                    <a:pt x="116" y="267"/>
                    <a:pt x="120" y="267"/>
                    <a:pt x="125" y="267"/>
                  </a:cubicBezTo>
                  <a:cubicBezTo>
                    <a:pt x="130" y="267"/>
                    <a:pt x="135" y="266"/>
                    <a:pt x="139" y="266"/>
                  </a:cubicBezTo>
                  <a:cubicBezTo>
                    <a:pt x="128" y="326"/>
                    <a:pt x="128" y="326"/>
                    <a:pt x="128" y="326"/>
                  </a:cubicBezTo>
                  <a:cubicBezTo>
                    <a:pt x="122" y="327"/>
                    <a:pt x="115" y="328"/>
                    <a:pt x="106" y="329"/>
                  </a:cubicBezTo>
                  <a:cubicBezTo>
                    <a:pt x="97" y="330"/>
                    <a:pt x="87" y="330"/>
                    <a:pt x="75" y="330"/>
                  </a:cubicBezTo>
                  <a:cubicBezTo>
                    <a:pt x="66" y="330"/>
                    <a:pt x="56" y="329"/>
                    <a:pt x="46" y="328"/>
                  </a:cubicBezTo>
                  <a:cubicBezTo>
                    <a:pt x="37" y="327"/>
                    <a:pt x="28" y="323"/>
                    <a:pt x="20" y="318"/>
                  </a:cubicBezTo>
                  <a:cubicBezTo>
                    <a:pt x="13" y="312"/>
                    <a:pt x="7" y="303"/>
                    <a:pt x="3" y="292"/>
                  </a:cubicBezTo>
                  <a:cubicBezTo>
                    <a:pt x="0" y="280"/>
                    <a:pt x="0" y="264"/>
                    <a:pt x="3" y="244"/>
                  </a:cubicBezTo>
                  <a:cubicBezTo>
                    <a:pt x="22" y="139"/>
                    <a:pt x="22" y="139"/>
                    <a:pt x="22" y="139"/>
                  </a:cubicBezTo>
                  <a:lnTo>
                    <a:pt x="32" y="8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70"/>
            </a:p>
          </p:txBody>
        </p:sp>
        <p:sp>
          <p:nvSpPr>
            <p:cNvPr id="29" name="Freeform 35"/>
            <p:cNvSpPr>
              <a:spLocks/>
            </p:cNvSpPr>
            <p:nvPr/>
          </p:nvSpPr>
          <p:spPr bwMode="auto">
            <a:xfrm>
              <a:off x="4643" y="839"/>
              <a:ext cx="246" cy="324"/>
            </a:xfrm>
            <a:custGeom>
              <a:avLst/>
              <a:gdLst>
                <a:gd name="T0" fmla="*/ 271 w 274"/>
                <a:gd name="T1" fmla="*/ 67 h 349"/>
                <a:gd name="T2" fmla="*/ 254 w 274"/>
                <a:gd name="T3" fmla="*/ 33 h 349"/>
                <a:gd name="T4" fmla="*/ 221 w 274"/>
                <a:gd name="T5" fmla="*/ 9 h 349"/>
                <a:gd name="T6" fmla="*/ 171 w 274"/>
                <a:gd name="T7" fmla="*/ 0 h 349"/>
                <a:gd name="T8" fmla="*/ 126 w 274"/>
                <a:gd name="T9" fmla="*/ 6 h 349"/>
                <a:gd name="T10" fmla="*/ 85 w 274"/>
                <a:gd name="T11" fmla="*/ 24 h 349"/>
                <a:gd name="T12" fmla="*/ 53 w 274"/>
                <a:gd name="T13" fmla="*/ 55 h 349"/>
                <a:gd name="T14" fmla="*/ 35 w 274"/>
                <a:gd name="T15" fmla="*/ 98 h 349"/>
                <a:gd name="T16" fmla="*/ 38 w 274"/>
                <a:gd name="T17" fmla="*/ 140 h 349"/>
                <a:gd name="T18" fmla="*/ 58 w 274"/>
                <a:gd name="T19" fmla="*/ 169 h 349"/>
                <a:gd name="T20" fmla="*/ 90 w 274"/>
                <a:gd name="T21" fmla="*/ 189 h 349"/>
                <a:gd name="T22" fmla="*/ 129 w 274"/>
                <a:gd name="T23" fmla="*/ 205 h 349"/>
                <a:gd name="T24" fmla="*/ 147 w 274"/>
                <a:gd name="T25" fmla="*/ 213 h 349"/>
                <a:gd name="T26" fmla="*/ 161 w 274"/>
                <a:gd name="T27" fmla="*/ 222 h 349"/>
                <a:gd name="T28" fmla="*/ 169 w 274"/>
                <a:gd name="T29" fmla="*/ 232 h 349"/>
                <a:gd name="T30" fmla="*/ 170 w 274"/>
                <a:gd name="T31" fmla="*/ 247 h 349"/>
                <a:gd name="T32" fmla="*/ 155 w 274"/>
                <a:gd name="T33" fmla="*/ 272 h 349"/>
                <a:gd name="T34" fmla="*/ 124 w 274"/>
                <a:gd name="T35" fmla="*/ 281 h 349"/>
                <a:gd name="T36" fmla="*/ 93 w 274"/>
                <a:gd name="T37" fmla="*/ 267 h 349"/>
                <a:gd name="T38" fmla="*/ 86 w 274"/>
                <a:gd name="T39" fmla="*/ 229 h 349"/>
                <a:gd name="T40" fmla="*/ 3 w 274"/>
                <a:gd name="T41" fmla="*/ 229 h 349"/>
                <a:gd name="T42" fmla="*/ 4 w 274"/>
                <a:gd name="T43" fmla="*/ 280 h 349"/>
                <a:gd name="T44" fmla="*/ 24 w 274"/>
                <a:gd name="T45" fmla="*/ 318 h 349"/>
                <a:gd name="T46" fmla="*/ 60 w 274"/>
                <a:gd name="T47" fmla="*/ 341 h 349"/>
                <a:gd name="T48" fmla="*/ 110 w 274"/>
                <a:gd name="T49" fmla="*/ 349 h 349"/>
                <a:gd name="T50" fmla="*/ 161 w 274"/>
                <a:gd name="T51" fmla="*/ 342 h 349"/>
                <a:gd name="T52" fmla="*/ 204 w 274"/>
                <a:gd name="T53" fmla="*/ 321 h 349"/>
                <a:gd name="T54" fmla="*/ 236 w 274"/>
                <a:gd name="T55" fmla="*/ 287 h 349"/>
                <a:gd name="T56" fmla="*/ 253 w 274"/>
                <a:gd name="T57" fmla="*/ 243 h 349"/>
                <a:gd name="T58" fmla="*/ 251 w 274"/>
                <a:gd name="T59" fmla="*/ 199 h 349"/>
                <a:gd name="T60" fmla="*/ 229 w 274"/>
                <a:gd name="T61" fmla="*/ 169 h 349"/>
                <a:gd name="T62" fmla="*/ 195 w 274"/>
                <a:gd name="T63" fmla="*/ 149 h 349"/>
                <a:gd name="T64" fmla="*/ 156 w 274"/>
                <a:gd name="T65" fmla="*/ 133 h 349"/>
                <a:gd name="T66" fmla="*/ 126 w 274"/>
                <a:gd name="T67" fmla="*/ 116 h 349"/>
                <a:gd name="T68" fmla="*/ 119 w 274"/>
                <a:gd name="T69" fmla="*/ 94 h 349"/>
                <a:gd name="T70" fmla="*/ 133 w 274"/>
                <a:gd name="T71" fmla="*/ 73 h 349"/>
                <a:gd name="T72" fmla="*/ 159 w 274"/>
                <a:gd name="T73" fmla="*/ 65 h 349"/>
                <a:gd name="T74" fmla="*/ 184 w 274"/>
                <a:gd name="T75" fmla="*/ 76 h 349"/>
                <a:gd name="T76" fmla="*/ 188 w 274"/>
                <a:gd name="T77" fmla="*/ 108 h 349"/>
                <a:gd name="T78" fmla="*/ 272 w 274"/>
                <a:gd name="T79" fmla="*/ 108 h 349"/>
                <a:gd name="T80" fmla="*/ 271 w 274"/>
                <a:gd name="T81" fmla="*/ 67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74" h="349">
                  <a:moveTo>
                    <a:pt x="271" y="67"/>
                  </a:moveTo>
                  <a:cubicBezTo>
                    <a:pt x="268" y="54"/>
                    <a:pt x="263" y="42"/>
                    <a:pt x="254" y="33"/>
                  </a:cubicBezTo>
                  <a:cubicBezTo>
                    <a:pt x="246" y="23"/>
                    <a:pt x="235" y="15"/>
                    <a:pt x="221" y="9"/>
                  </a:cubicBezTo>
                  <a:cubicBezTo>
                    <a:pt x="207" y="3"/>
                    <a:pt x="191" y="0"/>
                    <a:pt x="171" y="0"/>
                  </a:cubicBezTo>
                  <a:cubicBezTo>
                    <a:pt x="156" y="0"/>
                    <a:pt x="141" y="2"/>
                    <a:pt x="126" y="6"/>
                  </a:cubicBezTo>
                  <a:cubicBezTo>
                    <a:pt x="111" y="10"/>
                    <a:pt x="97" y="16"/>
                    <a:pt x="85" y="24"/>
                  </a:cubicBezTo>
                  <a:cubicBezTo>
                    <a:pt x="72" y="32"/>
                    <a:pt x="62" y="42"/>
                    <a:pt x="53" y="55"/>
                  </a:cubicBezTo>
                  <a:cubicBezTo>
                    <a:pt x="44" y="67"/>
                    <a:pt x="38" y="82"/>
                    <a:pt x="35" y="98"/>
                  </a:cubicBezTo>
                  <a:cubicBezTo>
                    <a:pt x="32" y="115"/>
                    <a:pt x="33" y="129"/>
                    <a:pt x="38" y="140"/>
                  </a:cubicBezTo>
                  <a:cubicBezTo>
                    <a:pt x="42" y="151"/>
                    <a:pt x="49" y="161"/>
                    <a:pt x="58" y="169"/>
                  </a:cubicBezTo>
                  <a:cubicBezTo>
                    <a:pt x="67" y="177"/>
                    <a:pt x="78" y="183"/>
                    <a:pt x="90" y="189"/>
                  </a:cubicBezTo>
                  <a:cubicBezTo>
                    <a:pt x="102" y="195"/>
                    <a:pt x="115" y="200"/>
                    <a:pt x="129" y="205"/>
                  </a:cubicBezTo>
                  <a:cubicBezTo>
                    <a:pt x="135" y="208"/>
                    <a:pt x="142" y="211"/>
                    <a:pt x="147" y="213"/>
                  </a:cubicBezTo>
                  <a:cubicBezTo>
                    <a:pt x="153" y="216"/>
                    <a:pt x="157" y="219"/>
                    <a:pt x="161" y="222"/>
                  </a:cubicBezTo>
                  <a:cubicBezTo>
                    <a:pt x="165" y="225"/>
                    <a:pt x="167" y="229"/>
                    <a:pt x="169" y="232"/>
                  </a:cubicBezTo>
                  <a:cubicBezTo>
                    <a:pt x="170" y="236"/>
                    <a:pt x="170" y="241"/>
                    <a:pt x="170" y="247"/>
                  </a:cubicBezTo>
                  <a:cubicBezTo>
                    <a:pt x="168" y="257"/>
                    <a:pt x="163" y="265"/>
                    <a:pt x="155" y="272"/>
                  </a:cubicBezTo>
                  <a:cubicBezTo>
                    <a:pt x="146" y="278"/>
                    <a:pt x="136" y="281"/>
                    <a:pt x="124" y="281"/>
                  </a:cubicBezTo>
                  <a:cubicBezTo>
                    <a:pt x="111" y="281"/>
                    <a:pt x="100" y="276"/>
                    <a:pt x="93" y="267"/>
                  </a:cubicBezTo>
                  <a:cubicBezTo>
                    <a:pt x="86" y="259"/>
                    <a:pt x="83" y="246"/>
                    <a:pt x="86" y="229"/>
                  </a:cubicBezTo>
                  <a:cubicBezTo>
                    <a:pt x="3" y="229"/>
                    <a:pt x="3" y="229"/>
                    <a:pt x="3" y="229"/>
                  </a:cubicBezTo>
                  <a:cubicBezTo>
                    <a:pt x="0" y="249"/>
                    <a:pt x="0" y="266"/>
                    <a:pt x="4" y="280"/>
                  </a:cubicBezTo>
                  <a:cubicBezTo>
                    <a:pt x="8" y="295"/>
                    <a:pt x="14" y="308"/>
                    <a:pt x="24" y="318"/>
                  </a:cubicBezTo>
                  <a:cubicBezTo>
                    <a:pt x="33" y="328"/>
                    <a:pt x="46" y="336"/>
                    <a:pt x="60" y="341"/>
                  </a:cubicBezTo>
                  <a:cubicBezTo>
                    <a:pt x="75" y="347"/>
                    <a:pt x="92" y="349"/>
                    <a:pt x="110" y="349"/>
                  </a:cubicBezTo>
                  <a:cubicBezTo>
                    <a:pt x="128" y="349"/>
                    <a:pt x="145" y="347"/>
                    <a:pt x="161" y="342"/>
                  </a:cubicBezTo>
                  <a:cubicBezTo>
                    <a:pt x="177" y="337"/>
                    <a:pt x="191" y="330"/>
                    <a:pt x="204" y="321"/>
                  </a:cubicBezTo>
                  <a:cubicBezTo>
                    <a:pt x="216" y="312"/>
                    <a:pt x="227" y="300"/>
                    <a:pt x="236" y="287"/>
                  </a:cubicBezTo>
                  <a:cubicBezTo>
                    <a:pt x="244" y="274"/>
                    <a:pt x="250" y="259"/>
                    <a:pt x="253" y="243"/>
                  </a:cubicBezTo>
                  <a:cubicBezTo>
                    <a:pt x="256" y="226"/>
                    <a:pt x="255" y="211"/>
                    <a:pt x="251" y="199"/>
                  </a:cubicBezTo>
                  <a:cubicBezTo>
                    <a:pt x="246" y="187"/>
                    <a:pt x="238" y="177"/>
                    <a:pt x="229" y="169"/>
                  </a:cubicBezTo>
                  <a:cubicBezTo>
                    <a:pt x="219" y="161"/>
                    <a:pt x="208" y="154"/>
                    <a:pt x="195" y="149"/>
                  </a:cubicBezTo>
                  <a:cubicBezTo>
                    <a:pt x="182" y="143"/>
                    <a:pt x="169" y="138"/>
                    <a:pt x="156" y="133"/>
                  </a:cubicBezTo>
                  <a:cubicBezTo>
                    <a:pt x="142" y="128"/>
                    <a:pt x="132" y="122"/>
                    <a:pt x="126" y="116"/>
                  </a:cubicBezTo>
                  <a:cubicBezTo>
                    <a:pt x="119" y="111"/>
                    <a:pt x="117" y="103"/>
                    <a:pt x="119" y="94"/>
                  </a:cubicBezTo>
                  <a:cubicBezTo>
                    <a:pt x="121" y="85"/>
                    <a:pt x="125" y="78"/>
                    <a:pt x="133" y="73"/>
                  </a:cubicBezTo>
                  <a:cubicBezTo>
                    <a:pt x="140" y="68"/>
                    <a:pt x="149" y="65"/>
                    <a:pt x="159" y="65"/>
                  </a:cubicBezTo>
                  <a:cubicBezTo>
                    <a:pt x="171" y="65"/>
                    <a:pt x="179" y="69"/>
                    <a:pt x="184" y="76"/>
                  </a:cubicBezTo>
                  <a:cubicBezTo>
                    <a:pt x="189" y="84"/>
                    <a:pt x="191" y="94"/>
                    <a:pt x="188" y="108"/>
                  </a:cubicBezTo>
                  <a:cubicBezTo>
                    <a:pt x="272" y="108"/>
                    <a:pt x="272" y="108"/>
                    <a:pt x="272" y="108"/>
                  </a:cubicBezTo>
                  <a:cubicBezTo>
                    <a:pt x="274" y="93"/>
                    <a:pt x="274" y="79"/>
                    <a:pt x="271" y="67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70"/>
            </a:p>
          </p:txBody>
        </p:sp>
        <p:sp>
          <p:nvSpPr>
            <p:cNvPr id="30" name="Freeform 36"/>
            <p:cNvSpPr>
              <a:spLocks/>
            </p:cNvSpPr>
            <p:nvPr/>
          </p:nvSpPr>
          <p:spPr bwMode="auto">
            <a:xfrm>
              <a:off x="5425" y="923"/>
              <a:ext cx="183" cy="231"/>
            </a:xfrm>
            <a:custGeom>
              <a:avLst/>
              <a:gdLst>
                <a:gd name="T0" fmla="*/ 197 w 203"/>
                <a:gd name="T1" fmla="*/ 0 h 249"/>
                <a:gd name="T2" fmla="*/ 148 w 203"/>
                <a:gd name="T3" fmla="*/ 13 h 249"/>
                <a:gd name="T4" fmla="*/ 114 w 203"/>
                <a:gd name="T5" fmla="*/ 44 h 249"/>
                <a:gd name="T6" fmla="*/ 121 w 203"/>
                <a:gd name="T7" fmla="*/ 4 h 249"/>
                <a:gd name="T8" fmla="*/ 43 w 203"/>
                <a:gd name="T9" fmla="*/ 4 h 249"/>
                <a:gd name="T10" fmla="*/ 0 w 203"/>
                <a:gd name="T11" fmla="*/ 249 h 249"/>
                <a:gd name="T12" fmla="*/ 78 w 203"/>
                <a:gd name="T13" fmla="*/ 249 h 249"/>
                <a:gd name="T14" fmla="*/ 94 w 203"/>
                <a:gd name="T15" fmla="*/ 154 h 249"/>
                <a:gd name="T16" fmla="*/ 125 w 203"/>
                <a:gd name="T17" fmla="*/ 90 h 249"/>
                <a:gd name="T18" fmla="*/ 181 w 203"/>
                <a:gd name="T19" fmla="*/ 71 h 249"/>
                <a:gd name="T20" fmla="*/ 190 w 203"/>
                <a:gd name="T21" fmla="*/ 72 h 249"/>
                <a:gd name="T22" fmla="*/ 203 w 203"/>
                <a:gd name="T23" fmla="*/ 0 h 249"/>
                <a:gd name="T24" fmla="*/ 197 w 203"/>
                <a:gd name="T25" fmla="*/ 0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3" h="249">
                  <a:moveTo>
                    <a:pt x="197" y="0"/>
                  </a:moveTo>
                  <a:cubicBezTo>
                    <a:pt x="179" y="0"/>
                    <a:pt x="163" y="4"/>
                    <a:pt x="148" y="13"/>
                  </a:cubicBezTo>
                  <a:cubicBezTo>
                    <a:pt x="133" y="22"/>
                    <a:pt x="122" y="32"/>
                    <a:pt x="114" y="44"/>
                  </a:cubicBezTo>
                  <a:cubicBezTo>
                    <a:pt x="121" y="4"/>
                    <a:pt x="121" y="4"/>
                    <a:pt x="121" y="4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0" y="249"/>
                    <a:pt x="0" y="249"/>
                    <a:pt x="0" y="249"/>
                  </a:cubicBezTo>
                  <a:cubicBezTo>
                    <a:pt x="78" y="249"/>
                    <a:pt x="78" y="249"/>
                    <a:pt x="78" y="249"/>
                  </a:cubicBezTo>
                  <a:cubicBezTo>
                    <a:pt x="94" y="154"/>
                    <a:pt x="94" y="154"/>
                    <a:pt x="94" y="154"/>
                  </a:cubicBezTo>
                  <a:cubicBezTo>
                    <a:pt x="100" y="123"/>
                    <a:pt x="110" y="102"/>
                    <a:pt x="125" y="90"/>
                  </a:cubicBezTo>
                  <a:cubicBezTo>
                    <a:pt x="140" y="77"/>
                    <a:pt x="159" y="71"/>
                    <a:pt x="181" y="71"/>
                  </a:cubicBezTo>
                  <a:cubicBezTo>
                    <a:pt x="184" y="71"/>
                    <a:pt x="187" y="71"/>
                    <a:pt x="190" y="72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201" y="0"/>
                    <a:pt x="199" y="0"/>
                    <a:pt x="197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70"/>
            </a:p>
          </p:txBody>
        </p:sp>
      </p:grpSp>
    </p:spTree>
    <p:extLst>
      <p:ext uri="{BB962C8B-B14F-4D97-AF65-F5344CB8AC3E}">
        <p14:creationId xmlns:p14="http://schemas.microsoft.com/office/powerpoint/2010/main" val="3684195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Zawartość z podpisem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ymbol zastępczy obrazu 10"/>
          <p:cNvSpPr>
            <a:spLocks noGrp="1"/>
          </p:cNvSpPr>
          <p:nvPr>
            <p:ph type="pic" sz="quarter" idx="13"/>
          </p:nvPr>
        </p:nvSpPr>
        <p:spPr>
          <a:xfrm>
            <a:off x="-16263" y="0"/>
            <a:ext cx="12208263" cy="4098036"/>
          </a:xfrm>
          <a:blipFill>
            <a:blip r:embed="rId2"/>
            <a:stretch>
              <a:fillRect/>
            </a:stretch>
          </a:blipFill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 sz="1299"/>
            </a:lvl1pPr>
          </a:lstStyle>
          <a:p>
            <a:endParaRPr lang="pl-P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5600" y="4767072"/>
            <a:ext cx="3673656" cy="1338598"/>
          </a:xfrm>
        </p:spPr>
        <p:txBody>
          <a:bodyPr anchor="t" anchorCtr="0">
            <a:normAutofit/>
          </a:bodyPr>
          <a:lstStyle>
            <a:lvl1pPr>
              <a:defRPr sz="2969">
                <a:solidFill>
                  <a:schemeClr val="tx2"/>
                </a:solidFill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7944" y="4767072"/>
            <a:ext cx="5678457" cy="1338598"/>
          </a:xfrm>
        </p:spPr>
        <p:txBody>
          <a:bodyPr numCol="2">
            <a:noAutofit/>
          </a:bodyPr>
          <a:lstStyle>
            <a:lvl1pPr marL="0" indent="0">
              <a:buNone/>
              <a:defRPr lang="pl-PL" sz="1299" b="0" i="0" smtClean="0">
                <a:effectLst/>
              </a:defRPr>
            </a:lvl1pPr>
            <a:lvl2pPr marL="456563" indent="0">
              <a:buNone/>
              <a:defRPr sz="1398"/>
            </a:lvl2pPr>
            <a:lvl3pPr marL="913125" indent="0">
              <a:buNone/>
              <a:defRPr sz="1198"/>
            </a:lvl3pPr>
            <a:lvl4pPr marL="1369688" indent="0">
              <a:buNone/>
              <a:defRPr sz="998"/>
            </a:lvl4pPr>
            <a:lvl5pPr marL="1826251" indent="0">
              <a:buNone/>
              <a:defRPr sz="998"/>
            </a:lvl5pPr>
            <a:lvl6pPr marL="2282813" indent="0">
              <a:buNone/>
              <a:defRPr sz="998"/>
            </a:lvl6pPr>
            <a:lvl7pPr marL="2739376" indent="0">
              <a:buNone/>
              <a:defRPr sz="998"/>
            </a:lvl7pPr>
            <a:lvl8pPr marL="3195938" indent="0">
              <a:buNone/>
              <a:defRPr sz="998"/>
            </a:lvl8pPr>
            <a:lvl9pPr marL="3652501" indent="0">
              <a:buNone/>
              <a:defRPr sz="998"/>
            </a:lvl9pPr>
          </a:lstStyle>
          <a:p>
            <a:pPr lvl="0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2539423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wartość z podpisem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5599" y="1143247"/>
            <a:ext cx="4342344" cy="947682"/>
          </a:xfrm>
        </p:spPr>
        <p:txBody>
          <a:bodyPr anchor="t" anchorCtr="0">
            <a:normAutofit/>
          </a:bodyPr>
          <a:lstStyle>
            <a:lvl1pPr>
              <a:defRPr sz="2969">
                <a:solidFill>
                  <a:schemeClr val="tx2"/>
                </a:solidFill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4815" y="2759964"/>
            <a:ext cx="4342343" cy="2676144"/>
          </a:xfrm>
        </p:spPr>
        <p:txBody>
          <a:bodyPr>
            <a:noAutofit/>
          </a:bodyPr>
          <a:lstStyle>
            <a:lvl1pPr marL="0" indent="0">
              <a:buNone/>
              <a:defRPr lang="pl-PL" sz="1299" b="0" i="0" smtClean="0">
                <a:effectLst/>
              </a:defRPr>
            </a:lvl1pPr>
            <a:lvl2pPr marL="456563" indent="0">
              <a:buNone/>
              <a:defRPr sz="1398"/>
            </a:lvl2pPr>
            <a:lvl3pPr marL="913125" indent="0">
              <a:buNone/>
              <a:defRPr sz="1198"/>
            </a:lvl3pPr>
            <a:lvl4pPr marL="1369688" indent="0">
              <a:buNone/>
              <a:defRPr sz="998"/>
            </a:lvl4pPr>
            <a:lvl5pPr marL="1826251" indent="0">
              <a:buNone/>
              <a:defRPr sz="998"/>
            </a:lvl5pPr>
            <a:lvl6pPr marL="2282813" indent="0">
              <a:buNone/>
              <a:defRPr sz="998"/>
            </a:lvl6pPr>
            <a:lvl7pPr marL="2739376" indent="0">
              <a:buNone/>
              <a:defRPr sz="998"/>
            </a:lvl7pPr>
            <a:lvl8pPr marL="3195938" indent="0">
              <a:buNone/>
              <a:defRPr sz="998"/>
            </a:lvl8pPr>
            <a:lvl9pPr marL="3652501" indent="0">
              <a:buNone/>
              <a:defRPr sz="998"/>
            </a:lvl9pPr>
          </a:lstStyle>
          <a:p>
            <a:pPr lvl="0"/>
            <a:endParaRPr lang="pl-PL" dirty="0"/>
          </a:p>
        </p:txBody>
      </p:sp>
      <p:sp>
        <p:nvSpPr>
          <p:cNvPr id="11" name="Symbol zastępczy obrazu 10"/>
          <p:cNvSpPr>
            <a:spLocks noGrp="1"/>
          </p:cNvSpPr>
          <p:nvPr>
            <p:ph type="pic" sz="quarter" idx="13"/>
          </p:nvPr>
        </p:nvSpPr>
        <p:spPr>
          <a:xfrm>
            <a:off x="6095264" y="0"/>
            <a:ext cx="6096737" cy="6858000"/>
          </a:xfrm>
          <a:blipFill>
            <a:blip r:embed="rId2"/>
            <a:stretch>
              <a:fillRect/>
            </a:stretch>
          </a:blipFill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 sz="1299"/>
            </a:lvl1pPr>
          </a:lstStyle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246866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Zawartość z podpisem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ymbol zastępczy obrazu 10"/>
          <p:cNvSpPr>
            <a:spLocks noGrp="1"/>
          </p:cNvSpPr>
          <p:nvPr>
            <p:ph type="pic" sz="quarter" idx="13"/>
          </p:nvPr>
        </p:nvSpPr>
        <p:spPr>
          <a:xfrm>
            <a:off x="-16263" y="0"/>
            <a:ext cx="6096737" cy="6858000"/>
          </a:xfrm>
          <a:blipFill>
            <a:blip r:embed="rId2"/>
            <a:stretch>
              <a:fillRect/>
            </a:stretch>
          </a:blipFill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 sz="1299"/>
            </a:lvl1pPr>
          </a:lstStyle>
          <a:p>
            <a:endParaRPr lang="pl-P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4056" y="1143247"/>
            <a:ext cx="4342344" cy="669037"/>
          </a:xfrm>
        </p:spPr>
        <p:txBody>
          <a:bodyPr anchor="t" anchorCtr="0">
            <a:normAutofit/>
          </a:bodyPr>
          <a:lstStyle>
            <a:lvl1pPr>
              <a:defRPr sz="2969">
                <a:solidFill>
                  <a:schemeClr val="tx2"/>
                </a:solidFill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4058" y="2759964"/>
            <a:ext cx="4342343" cy="2731897"/>
          </a:xfrm>
        </p:spPr>
        <p:txBody>
          <a:bodyPr>
            <a:noAutofit/>
          </a:bodyPr>
          <a:lstStyle>
            <a:lvl1pPr marL="0" indent="0">
              <a:buNone/>
              <a:defRPr lang="pl-PL" sz="1299" b="0" i="0" smtClean="0">
                <a:effectLst/>
              </a:defRPr>
            </a:lvl1pPr>
            <a:lvl2pPr marL="456563" indent="0">
              <a:buNone/>
              <a:defRPr sz="1398"/>
            </a:lvl2pPr>
            <a:lvl3pPr marL="913125" indent="0">
              <a:buNone/>
              <a:defRPr sz="1198"/>
            </a:lvl3pPr>
            <a:lvl4pPr marL="1369688" indent="0">
              <a:buNone/>
              <a:defRPr sz="998"/>
            </a:lvl4pPr>
            <a:lvl5pPr marL="1826251" indent="0">
              <a:buNone/>
              <a:defRPr sz="998"/>
            </a:lvl5pPr>
            <a:lvl6pPr marL="2282813" indent="0">
              <a:buNone/>
              <a:defRPr sz="998"/>
            </a:lvl6pPr>
            <a:lvl7pPr marL="2739376" indent="0">
              <a:buNone/>
              <a:defRPr sz="998"/>
            </a:lvl7pPr>
            <a:lvl8pPr marL="3195938" indent="0">
              <a:buNone/>
              <a:defRPr sz="998"/>
            </a:lvl8pPr>
            <a:lvl9pPr marL="3652501" indent="0">
              <a:buNone/>
              <a:defRPr sz="998"/>
            </a:lvl9pPr>
          </a:lstStyle>
          <a:p>
            <a:pPr lvl="0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182683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awartość z podpisem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5599" y="1142600"/>
            <a:ext cx="3006230" cy="948328"/>
          </a:xfrm>
        </p:spPr>
        <p:txBody>
          <a:bodyPr anchor="t" anchorCtr="0">
            <a:normAutofit/>
          </a:bodyPr>
          <a:lstStyle>
            <a:lvl1pPr>
              <a:defRPr sz="2969">
                <a:solidFill>
                  <a:schemeClr val="tx2"/>
                </a:solidFill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11" name="Symbol zastępczy obrazu 10"/>
          <p:cNvSpPr>
            <a:spLocks noGrp="1"/>
          </p:cNvSpPr>
          <p:nvPr>
            <p:ph type="pic" sz="quarter" idx="13"/>
          </p:nvPr>
        </p:nvSpPr>
        <p:spPr>
          <a:xfrm>
            <a:off x="4759255" y="0"/>
            <a:ext cx="7432745" cy="6858000"/>
          </a:xfrm>
          <a:blipFill>
            <a:blip r:embed="rId2"/>
            <a:stretch>
              <a:fillRect/>
            </a:stretch>
          </a:blipFill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 sz="1485"/>
            </a:lvl1pPr>
          </a:lstStyle>
          <a:p>
            <a:endParaRPr lang="pl-PL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5599" y="2759965"/>
            <a:ext cx="3006229" cy="3345706"/>
          </a:xfrm>
        </p:spPr>
        <p:txBody>
          <a:bodyPr>
            <a:normAutofit/>
          </a:bodyPr>
          <a:lstStyle>
            <a:lvl1pPr marL="0" indent="0">
              <a:buNone/>
              <a:defRPr sz="1299" b="0"/>
            </a:lvl1pPr>
            <a:lvl2pPr marL="456563" indent="0">
              <a:buNone/>
              <a:defRPr sz="1398"/>
            </a:lvl2pPr>
            <a:lvl3pPr marL="913125" indent="0">
              <a:buNone/>
              <a:defRPr sz="1198"/>
            </a:lvl3pPr>
            <a:lvl4pPr marL="1369688" indent="0">
              <a:buNone/>
              <a:defRPr sz="998"/>
            </a:lvl4pPr>
            <a:lvl5pPr marL="1826251" indent="0">
              <a:buNone/>
              <a:defRPr sz="998"/>
            </a:lvl5pPr>
            <a:lvl6pPr marL="2282813" indent="0">
              <a:buNone/>
              <a:defRPr sz="998"/>
            </a:lvl6pPr>
            <a:lvl7pPr marL="2739376" indent="0">
              <a:buNone/>
              <a:defRPr sz="998"/>
            </a:lvl7pPr>
            <a:lvl8pPr marL="3195938" indent="0">
              <a:buNone/>
              <a:defRPr sz="998"/>
            </a:lvl8pPr>
            <a:lvl9pPr marL="3652501" indent="0">
              <a:buNone/>
              <a:defRPr sz="998"/>
            </a:lvl9pPr>
          </a:lstStyle>
          <a:p>
            <a:pPr lvl="0"/>
            <a:r>
              <a:rPr lang="pl-PL" dirty="0"/>
              <a:t>Edytuj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6287964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Zawartość z podpisem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5599" y="1143247"/>
            <a:ext cx="4342344" cy="947682"/>
          </a:xfrm>
        </p:spPr>
        <p:txBody>
          <a:bodyPr anchor="t" anchorCtr="0">
            <a:normAutofit/>
          </a:bodyPr>
          <a:lstStyle>
            <a:lvl1pPr>
              <a:defRPr sz="2969">
                <a:solidFill>
                  <a:schemeClr val="tx2"/>
                </a:solidFill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4815" y="2759964"/>
            <a:ext cx="4342343" cy="2676144"/>
          </a:xfrm>
        </p:spPr>
        <p:txBody>
          <a:bodyPr>
            <a:noAutofit/>
          </a:bodyPr>
          <a:lstStyle>
            <a:lvl1pPr marL="0" indent="0">
              <a:buNone/>
              <a:defRPr lang="pl-PL" sz="1299" b="0" i="0" smtClean="0">
                <a:effectLst/>
              </a:defRPr>
            </a:lvl1pPr>
            <a:lvl2pPr marL="456563" indent="0">
              <a:buNone/>
              <a:defRPr sz="1398"/>
            </a:lvl2pPr>
            <a:lvl3pPr marL="913125" indent="0">
              <a:buNone/>
              <a:defRPr sz="1198"/>
            </a:lvl3pPr>
            <a:lvl4pPr marL="1369688" indent="0">
              <a:buNone/>
              <a:defRPr sz="998"/>
            </a:lvl4pPr>
            <a:lvl5pPr marL="1826251" indent="0">
              <a:buNone/>
              <a:defRPr sz="998"/>
            </a:lvl5pPr>
            <a:lvl6pPr marL="2282813" indent="0">
              <a:buNone/>
              <a:defRPr sz="998"/>
            </a:lvl6pPr>
            <a:lvl7pPr marL="2739376" indent="0">
              <a:buNone/>
              <a:defRPr sz="998"/>
            </a:lvl7pPr>
            <a:lvl8pPr marL="3195938" indent="0">
              <a:buNone/>
              <a:defRPr sz="998"/>
            </a:lvl8pPr>
            <a:lvl9pPr marL="3652501" indent="0">
              <a:buNone/>
              <a:defRPr sz="998"/>
            </a:lvl9pPr>
          </a:lstStyle>
          <a:p>
            <a:pPr lvl="0"/>
            <a:endParaRPr lang="pl-PL" dirty="0"/>
          </a:p>
        </p:txBody>
      </p:sp>
      <p:sp>
        <p:nvSpPr>
          <p:cNvPr id="14" name="Symbol zastępczy obrazu 10"/>
          <p:cNvSpPr>
            <a:spLocks noGrp="1"/>
          </p:cNvSpPr>
          <p:nvPr>
            <p:ph type="pic" sz="quarter" idx="17"/>
          </p:nvPr>
        </p:nvSpPr>
        <p:spPr>
          <a:xfrm>
            <a:off x="6095264" y="0"/>
            <a:ext cx="6096737" cy="2230119"/>
          </a:xfrm>
          <a:blipFill>
            <a:blip r:embed="rId2"/>
            <a:stretch>
              <a:fillRect/>
            </a:stretch>
          </a:blipFill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 sz="1299"/>
            </a:lvl1pPr>
          </a:lstStyle>
          <a:p>
            <a:endParaRPr lang="pl-PL"/>
          </a:p>
        </p:txBody>
      </p:sp>
      <p:sp>
        <p:nvSpPr>
          <p:cNvPr id="16" name="Symbol zastępczy obrazu 10"/>
          <p:cNvSpPr>
            <a:spLocks noGrp="1"/>
          </p:cNvSpPr>
          <p:nvPr>
            <p:ph type="pic" sz="quarter" idx="18"/>
          </p:nvPr>
        </p:nvSpPr>
        <p:spPr>
          <a:xfrm>
            <a:off x="6095264" y="4627882"/>
            <a:ext cx="6096737" cy="2230119"/>
          </a:xfrm>
          <a:blipFill>
            <a:blip r:embed="rId2"/>
            <a:stretch>
              <a:fillRect/>
            </a:stretch>
          </a:blipFill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 sz="1299"/>
            </a:lvl1pPr>
          </a:lstStyle>
          <a:p>
            <a:endParaRPr lang="pl-PL"/>
          </a:p>
        </p:txBody>
      </p:sp>
      <p:sp>
        <p:nvSpPr>
          <p:cNvPr id="17" name="Symbol zastępczy obrazu 10"/>
          <p:cNvSpPr>
            <a:spLocks noGrp="1"/>
          </p:cNvSpPr>
          <p:nvPr>
            <p:ph type="pic" sz="quarter" idx="19"/>
          </p:nvPr>
        </p:nvSpPr>
        <p:spPr>
          <a:xfrm>
            <a:off x="6095264" y="2307932"/>
            <a:ext cx="6096737" cy="2230119"/>
          </a:xfrm>
          <a:blipFill>
            <a:blip r:embed="rId2"/>
            <a:stretch>
              <a:fillRect/>
            </a:stretch>
          </a:blipFill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 sz="1299"/>
            </a:lvl1pPr>
          </a:lstStyle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219469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Zawartość z podpis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ymbol zastępczy obrazu 10"/>
          <p:cNvSpPr>
            <a:spLocks noGrp="1"/>
          </p:cNvSpPr>
          <p:nvPr>
            <p:ph type="pic" sz="quarter" idx="13"/>
          </p:nvPr>
        </p:nvSpPr>
        <p:spPr>
          <a:xfrm>
            <a:off x="-16263" y="0"/>
            <a:ext cx="12208263" cy="4098036"/>
          </a:xfrm>
          <a:blipFill>
            <a:blip r:embed="rId2"/>
            <a:stretch>
              <a:fillRect/>
            </a:stretch>
          </a:blipFill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 sz="1299"/>
            </a:lvl1pPr>
          </a:lstStyle>
          <a:p>
            <a:endParaRPr lang="pl-P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5600" y="4767072"/>
            <a:ext cx="3673656" cy="1338598"/>
          </a:xfrm>
        </p:spPr>
        <p:txBody>
          <a:bodyPr anchor="t" anchorCtr="0">
            <a:normAutofit/>
          </a:bodyPr>
          <a:lstStyle>
            <a:lvl1pPr>
              <a:defRPr sz="2969">
                <a:solidFill>
                  <a:schemeClr val="tx2"/>
                </a:solidFill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7944" y="4767072"/>
            <a:ext cx="5678457" cy="1338598"/>
          </a:xfrm>
        </p:spPr>
        <p:txBody>
          <a:bodyPr numCol="2">
            <a:noAutofit/>
          </a:bodyPr>
          <a:lstStyle>
            <a:lvl1pPr marL="0" indent="0">
              <a:buNone/>
              <a:defRPr lang="pl-PL" sz="1299" b="0" i="0" smtClean="0">
                <a:effectLst/>
              </a:defRPr>
            </a:lvl1pPr>
            <a:lvl2pPr marL="456563" indent="0">
              <a:buNone/>
              <a:defRPr sz="1398"/>
            </a:lvl2pPr>
            <a:lvl3pPr marL="913125" indent="0">
              <a:buNone/>
              <a:defRPr sz="1198"/>
            </a:lvl3pPr>
            <a:lvl4pPr marL="1369688" indent="0">
              <a:buNone/>
              <a:defRPr sz="998"/>
            </a:lvl4pPr>
            <a:lvl5pPr marL="1826251" indent="0">
              <a:buNone/>
              <a:defRPr sz="998"/>
            </a:lvl5pPr>
            <a:lvl6pPr marL="2282813" indent="0">
              <a:buNone/>
              <a:defRPr sz="998"/>
            </a:lvl6pPr>
            <a:lvl7pPr marL="2739376" indent="0">
              <a:buNone/>
              <a:defRPr sz="998"/>
            </a:lvl7pPr>
            <a:lvl8pPr marL="3195938" indent="0">
              <a:buNone/>
              <a:defRPr sz="998"/>
            </a:lvl8pPr>
            <a:lvl9pPr marL="3652501" indent="0">
              <a:buNone/>
              <a:defRPr sz="998"/>
            </a:lvl9pPr>
          </a:lstStyle>
          <a:p>
            <a:pPr lvl="0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252906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0E538-3148-4F4B-A763-A51EA8EAA60A}" type="datetimeFigureOut">
              <a:rPr lang="pl-PL" smtClean="0"/>
              <a:t>2024-04-18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6D8E5-3FA7-4087-A51E-819810558BB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764310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Zawartość z podpis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5599" y="1143247"/>
            <a:ext cx="4342344" cy="947682"/>
          </a:xfrm>
        </p:spPr>
        <p:txBody>
          <a:bodyPr anchor="t" anchorCtr="0">
            <a:normAutofit/>
          </a:bodyPr>
          <a:lstStyle>
            <a:lvl1pPr>
              <a:defRPr sz="2969">
                <a:solidFill>
                  <a:schemeClr val="tx2"/>
                </a:solidFill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11" name="Symbol zastępczy obrazu 10"/>
          <p:cNvSpPr>
            <a:spLocks noGrp="1"/>
          </p:cNvSpPr>
          <p:nvPr>
            <p:ph type="pic" sz="quarter" idx="13"/>
          </p:nvPr>
        </p:nvSpPr>
        <p:spPr>
          <a:xfrm>
            <a:off x="6095264" y="0"/>
            <a:ext cx="6096737" cy="6858000"/>
          </a:xfrm>
          <a:blipFill>
            <a:blip r:embed="rId2"/>
            <a:stretch>
              <a:fillRect/>
            </a:stretch>
          </a:blipFill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 sz="1299"/>
            </a:lvl1pPr>
          </a:lstStyle>
          <a:p>
            <a:endParaRPr lang="pl-PL"/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5599" y="2759965"/>
            <a:ext cx="4342343" cy="3345706"/>
          </a:xfrm>
        </p:spPr>
        <p:txBody>
          <a:bodyPr>
            <a:normAutofit/>
          </a:bodyPr>
          <a:lstStyle>
            <a:lvl1pPr marL="0" indent="0">
              <a:buNone/>
              <a:defRPr sz="1299" b="0"/>
            </a:lvl1pPr>
            <a:lvl2pPr marL="456563" indent="0">
              <a:buNone/>
              <a:defRPr sz="1398"/>
            </a:lvl2pPr>
            <a:lvl3pPr marL="913125" indent="0">
              <a:buNone/>
              <a:defRPr sz="1198"/>
            </a:lvl3pPr>
            <a:lvl4pPr marL="1369688" indent="0">
              <a:buNone/>
              <a:defRPr sz="998"/>
            </a:lvl4pPr>
            <a:lvl5pPr marL="1826251" indent="0">
              <a:buNone/>
              <a:defRPr sz="998"/>
            </a:lvl5pPr>
            <a:lvl6pPr marL="2282813" indent="0">
              <a:buNone/>
              <a:defRPr sz="998"/>
            </a:lvl6pPr>
            <a:lvl7pPr marL="2739376" indent="0">
              <a:buNone/>
              <a:defRPr sz="998"/>
            </a:lvl7pPr>
            <a:lvl8pPr marL="3195938" indent="0">
              <a:buNone/>
              <a:defRPr sz="998"/>
            </a:lvl8pPr>
            <a:lvl9pPr marL="3652501" indent="0">
              <a:buNone/>
              <a:defRPr sz="998"/>
            </a:lvl9pPr>
          </a:lstStyle>
          <a:p>
            <a:pPr lvl="0"/>
            <a:r>
              <a:rPr lang="pl-PL" dirty="0"/>
              <a:t>Edytuj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2284847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Zawartość z podpis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3630" y="1143247"/>
            <a:ext cx="3674313" cy="947682"/>
          </a:xfrm>
        </p:spPr>
        <p:txBody>
          <a:bodyPr anchor="t" anchorCtr="0">
            <a:normAutofit/>
          </a:bodyPr>
          <a:lstStyle>
            <a:lvl1pPr>
              <a:defRPr sz="2969">
                <a:solidFill>
                  <a:schemeClr val="tx2"/>
                </a:solidFill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11" name="Symbol zastępczy obrazu 10"/>
          <p:cNvSpPr>
            <a:spLocks noGrp="1"/>
          </p:cNvSpPr>
          <p:nvPr>
            <p:ph type="pic" sz="quarter" idx="13"/>
          </p:nvPr>
        </p:nvSpPr>
        <p:spPr>
          <a:xfrm>
            <a:off x="6095264" y="0"/>
            <a:ext cx="6096737" cy="6858000"/>
          </a:xfrm>
          <a:blipFill>
            <a:blip r:embed="rId2"/>
            <a:stretch>
              <a:fillRect/>
            </a:stretch>
          </a:blipFill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 sz="1299"/>
            </a:lvl1pPr>
          </a:lstStyle>
          <a:p>
            <a:endParaRPr lang="pl-PL"/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1753630" y="2759965"/>
            <a:ext cx="3674312" cy="3345706"/>
          </a:xfrm>
        </p:spPr>
        <p:txBody>
          <a:bodyPr>
            <a:normAutofit/>
          </a:bodyPr>
          <a:lstStyle>
            <a:lvl1pPr marL="0" indent="0">
              <a:buNone/>
              <a:defRPr sz="1299" b="0"/>
            </a:lvl1pPr>
            <a:lvl2pPr marL="456563" indent="0">
              <a:buNone/>
              <a:defRPr sz="1398"/>
            </a:lvl2pPr>
            <a:lvl3pPr marL="913125" indent="0">
              <a:buNone/>
              <a:defRPr sz="1198"/>
            </a:lvl3pPr>
            <a:lvl4pPr marL="1369688" indent="0">
              <a:buNone/>
              <a:defRPr sz="998"/>
            </a:lvl4pPr>
            <a:lvl5pPr marL="1826251" indent="0">
              <a:buNone/>
              <a:defRPr sz="998"/>
            </a:lvl5pPr>
            <a:lvl6pPr marL="2282813" indent="0">
              <a:buNone/>
              <a:defRPr sz="998"/>
            </a:lvl6pPr>
            <a:lvl7pPr marL="2739376" indent="0">
              <a:buNone/>
              <a:defRPr sz="998"/>
            </a:lvl7pPr>
            <a:lvl8pPr marL="3195938" indent="0">
              <a:buNone/>
              <a:defRPr sz="998"/>
            </a:lvl8pPr>
            <a:lvl9pPr marL="3652501" indent="0">
              <a:buNone/>
              <a:defRPr sz="998"/>
            </a:lvl9pPr>
          </a:lstStyle>
          <a:p>
            <a:pPr lvl="0"/>
            <a:r>
              <a:rPr lang="pl-PL" dirty="0"/>
              <a:t>Edytuj style wzorca tekstu</a:t>
            </a:r>
          </a:p>
        </p:txBody>
      </p:sp>
      <p:grpSp>
        <p:nvGrpSpPr>
          <p:cNvPr id="7" name="Group 4"/>
          <p:cNvGrpSpPr>
            <a:grpSpLocks noChangeAspect="1"/>
          </p:cNvGrpSpPr>
          <p:nvPr userDrawn="1"/>
        </p:nvGrpSpPr>
        <p:grpSpPr bwMode="auto">
          <a:xfrm>
            <a:off x="1" y="28067"/>
            <a:ext cx="1191457" cy="6854460"/>
            <a:chOff x="-884" y="2"/>
            <a:chExt cx="877" cy="5038"/>
          </a:xfrm>
        </p:grpSpPr>
        <p:sp>
          <p:nvSpPr>
            <p:cNvPr id="9" name="Freeform 5"/>
            <p:cNvSpPr>
              <a:spLocks noEditPoints="1"/>
            </p:cNvSpPr>
            <p:nvPr userDrawn="1"/>
          </p:nvSpPr>
          <p:spPr bwMode="auto">
            <a:xfrm>
              <a:off x="-740" y="4081"/>
              <a:ext cx="248" cy="244"/>
            </a:xfrm>
            <a:custGeom>
              <a:avLst/>
              <a:gdLst>
                <a:gd name="T0" fmla="*/ 132 w 134"/>
                <a:gd name="T1" fmla="*/ 64 h 133"/>
                <a:gd name="T2" fmla="*/ 64 w 134"/>
                <a:gd name="T3" fmla="*/ 2 h 133"/>
                <a:gd name="T4" fmla="*/ 64 w 134"/>
                <a:gd name="T5" fmla="*/ 2 h 133"/>
                <a:gd name="T6" fmla="*/ 1 w 134"/>
                <a:gd name="T7" fmla="*/ 70 h 133"/>
                <a:gd name="T8" fmla="*/ 67 w 134"/>
                <a:gd name="T9" fmla="*/ 133 h 133"/>
                <a:gd name="T10" fmla="*/ 70 w 134"/>
                <a:gd name="T11" fmla="*/ 133 h 133"/>
                <a:gd name="T12" fmla="*/ 132 w 134"/>
                <a:gd name="T13" fmla="*/ 64 h 133"/>
                <a:gd name="T14" fmla="*/ 69 w 134"/>
                <a:gd name="T15" fmla="*/ 111 h 133"/>
                <a:gd name="T16" fmla="*/ 23 w 134"/>
                <a:gd name="T17" fmla="*/ 69 h 133"/>
                <a:gd name="T18" fmla="*/ 65 w 134"/>
                <a:gd name="T19" fmla="*/ 24 h 133"/>
                <a:gd name="T20" fmla="*/ 110 w 134"/>
                <a:gd name="T21" fmla="*/ 65 h 133"/>
                <a:gd name="T22" fmla="*/ 69 w 134"/>
                <a:gd name="T23" fmla="*/ 111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4" h="133">
                  <a:moveTo>
                    <a:pt x="132" y="64"/>
                  </a:moveTo>
                  <a:cubicBezTo>
                    <a:pt x="131" y="28"/>
                    <a:pt x="100" y="0"/>
                    <a:pt x="64" y="2"/>
                  </a:cubicBezTo>
                  <a:cubicBezTo>
                    <a:pt x="64" y="2"/>
                    <a:pt x="64" y="2"/>
                    <a:pt x="64" y="2"/>
                  </a:cubicBezTo>
                  <a:cubicBezTo>
                    <a:pt x="28" y="4"/>
                    <a:pt x="0" y="34"/>
                    <a:pt x="1" y="70"/>
                  </a:cubicBezTo>
                  <a:cubicBezTo>
                    <a:pt x="3" y="105"/>
                    <a:pt x="32" y="133"/>
                    <a:pt x="67" y="133"/>
                  </a:cubicBezTo>
                  <a:cubicBezTo>
                    <a:pt x="68" y="133"/>
                    <a:pt x="69" y="133"/>
                    <a:pt x="70" y="133"/>
                  </a:cubicBezTo>
                  <a:cubicBezTo>
                    <a:pt x="106" y="131"/>
                    <a:pt x="134" y="100"/>
                    <a:pt x="132" y="64"/>
                  </a:cubicBezTo>
                  <a:close/>
                  <a:moveTo>
                    <a:pt x="69" y="111"/>
                  </a:moveTo>
                  <a:cubicBezTo>
                    <a:pt x="45" y="112"/>
                    <a:pt x="25" y="93"/>
                    <a:pt x="23" y="69"/>
                  </a:cubicBezTo>
                  <a:cubicBezTo>
                    <a:pt x="22" y="45"/>
                    <a:pt x="41" y="25"/>
                    <a:pt x="65" y="24"/>
                  </a:cubicBezTo>
                  <a:cubicBezTo>
                    <a:pt x="89" y="23"/>
                    <a:pt x="109" y="42"/>
                    <a:pt x="110" y="65"/>
                  </a:cubicBezTo>
                  <a:cubicBezTo>
                    <a:pt x="111" y="89"/>
                    <a:pt x="93" y="110"/>
                    <a:pt x="69" y="1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70"/>
            </a:p>
          </p:txBody>
        </p:sp>
        <p:sp>
          <p:nvSpPr>
            <p:cNvPr id="10" name="Freeform 6"/>
            <p:cNvSpPr>
              <a:spLocks noEditPoints="1"/>
            </p:cNvSpPr>
            <p:nvPr userDrawn="1"/>
          </p:nvSpPr>
          <p:spPr bwMode="auto">
            <a:xfrm>
              <a:off x="-436" y="3215"/>
              <a:ext cx="201" cy="199"/>
            </a:xfrm>
            <a:custGeom>
              <a:avLst/>
              <a:gdLst>
                <a:gd name="T0" fmla="*/ 53 w 109"/>
                <a:gd name="T1" fmla="*/ 1 h 108"/>
                <a:gd name="T2" fmla="*/ 53 w 109"/>
                <a:gd name="T3" fmla="*/ 1 h 108"/>
                <a:gd name="T4" fmla="*/ 2 w 109"/>
                <a:gd name="T5" fmla="*/ 57 h 108"/>
                <a:gd name="T6" fmla="*/ 55 w 109"/>
                <a:gd name="T7" fmla="*/ 108 h 108"/>
                <a:gd name="T8" fmla="*/ 58 w 109"/>
                <a:gd name="T9" fmla="*/ 108 h 108"/>
                <a:gd name="T10" fmla="*/ 95 w 109"/>
                <a:gd name="T11" fmla="*/ 90 h 108"/>
                <a:gd name="T12" fmla="*/ 109 w 109"/>
                <a:gd name="T13" fmla="*/ 52 h 108"/>
                <a:gd name="T14" fmla="*/ 53 w 109"/>
                <a:gd name="T15" fmla="*/ 1 h 108"/>
                <a:gd name="T16" fmla="*/ 78 w 109"/>
                <a:gd name="T17" fmla="*/ 75 h 108"/>
                <a:gd name="T18" fmla="*/ 57 w 109"/>
                <a:gd name="T19" fmla="*/ 85 h 108"/>
                <a:gd name="T20" fmla="*/ 24 w 109"/>
                <a:gd name="T21" fmla="*/ 56 h 108"/>
                <a:gd name="T22" fmla="*/ 54 w 109"/>
                <a:gd name="T23" fmla="*/ 23 h 108"/>
                <a:gd name="T24" fmla="*/ 87 w 109"/>
                <a:gd name="T25" fmla="*/ 53 h 108"/>
                <a:gd name="T26" fmla="*/ 78 w 109"/>
                <a:gd name="T27" fmla="*/ 7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9" h="108">
                  <a:moveTo>
                    <a:pt x="53" y="1"/>
                  </a:moveTo>
                  <a:cubicBezTo>
                    <a:pt x="53" y="1"/>
                    <a:pt x="53" y="1"/>
                    <a:pt x="53" y="1"/>
                  </a:cubicBezTo>
                  <a:cubicBezTo>
                    <a:pt x="23" y="2"/>
                    <a:pt x="0" y="27"/>
                    <a:pt x="2" y="57"/>
                  </a:cubicBezTo>
                  <a:cubicBezTo>
                    <a:pt x="3" y="85"/>
                    <a:pt x="27" y="108"/>
                    <a:pt x="55" y="108"/>
                  </a:cubicBezTo>
                  <a:cubicBezTo>
                    <a:pt x="56" y="108"/>
                    <a:pt x="57" y="108"/>
                    <a:pt x="58" y="108"/>
                  </a:cubicBezTo>
                  <a:cubicBezTo>
                    <a:pt x="72" y="107"/>
                    <a:pt x="85" y="101"/>
                    <a:pt x="95" y="90"/>
                  </a:cubicBezTo>
                  <a:cubicBezTo>
                    <a:pt x="104" y="80"/>
                    <a:pt x="109" y="66"/>
                    <a:pt x="109" y="52"/>
                  </a:cubicBezTo>
                  <a:cubicBezTo>
                    <a:pt x="107" y="22"/>
                    <a:pt x="82" y="0"/>
                    <a:pt x="53" y="1"/>
                  </a:cubicBezTo>
                  <a:close/>
                  <a:moveTo>
                    <a:pt x="78" y="75"/>
                  </a:moveTo>
                  <a:cubicBezTo>
                    <a:pt x="73" y="81"/>
                    <a:pt x="65" y="85"/>
                    <a:pt x="57" y="85"/>
                  </a:cubicBezTo>
                  <a:cubicBezTo>
                    <a:pt x="39" y="86"/>
                    <a:pt x="25" y="73"/>
                    <a:pt x="24" y="56"/>
                  </a:cubicBezTo>
                  <a:cubicBezTo>
                    <a:pt x="23" y="38"/>
                    <a:pt x="37" y="24"/>
                    <a:pt x="54" y="23"/>
                  </a:cubicBezTo>
                  <a:cubicBezTo>
                    <a:pt x="71" y="22"/>
                    <a:pt x="86" y="35"/>
                    <a:pt x="87" y="53"/>
                  </a:cubicBezTo>
                  <a:cubicBezTo>
                    <a:pt x="87" y="61"/>
                    <a:pt x="84" y="69"/>
                    <a:pt x="78" y="7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70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-871" y="3000"/>
              <a:ext cx="214" cy="234"/>
            </a:xfrm>
            <a:custGeom>
              <a:avLst/>
              <a:gdLst>
                <a:gd name="T0" fmla="*/ 5 w 116"/>
                <a:gd name="T1" fmla="*/ 4 h 127"/>
                <a:gd name="T2" fmla="*/ 4 w 116"/>
                <a:gd name="T3" fmla="*/ 20 h 127"/>
                <a:gd name="T4" fmla="*/ 96 w 116"/>
                <a:gd name="T5" fmla="*/ 124 h 127"/>
                <a:gd name="T6" fmla="*/ 104 w 116"/>
                <a:gd name="T7" fmla="*/ 127 h 127"/>
                <a:gd name="T8" fmla="*/ 111 w 116"/>
                <a:gd name="T9" fmla="*/ 124 h 127"/>
                <a:gd name="T10" fmla="*/ 112 w 116"/>
                <a:gd name="T11" fmla="*/ 109 h 127"/>
                <a:gd name="T12" fmla="*/ 20 w 116"/>
                <a:gd name="T13" fmla="*/ 5 h 127"/>
                <a:gd name="T14" fmla="*/ 5 w 116"/>
                <a:gd name="T15" fmla="*/ 4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6" h="127">
                  <a:moveTo>
                    <a:pt x="5" y="4"/>
                  </a:moveTo>
                  <a:cubicBezTo>
                    <a:pt x="0" y="9"/>
                    <a:pt x="0" y="16"/>
                    <a:pt x="4" y="20"/>
                  </a:cubicBezTo>
                  <a:cubicBezTo>
                    <a:pt x="96" y="124"/>
                    <a:pt x="96" y="124"/>
                    <a:pt x="96" y="124"/>
                  </a:cubicBezTo>
                  <a:cubicBezTo>
                    <a:pt x="98" y="126"/>
                    <a:pt x="101" y="127"/>
                    <a:pt x="104" y="127"/>
                  </a:cubicBezTo>
                  <a:cubicBezTo>
                    <a:pt x="107" y="127"/>
                    <a:pt x="109" y="126"/>
                    <a:pt x="111" y="124"/>
                  </a:cubicBezTo>
                  <a:cubicBezTo>
                    <a:pt x="116" y="120"/>
                    <a:pt x="116" y="113"/>
                    <a:pt x="112" y="109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16" y="1"/>
                    <a:pt x="9" y="0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70"/>
            </a:p>
          </p:txBody>
        </p:sp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-766" y="3598"/>
              <a:ext cx="163" cy="147"/>
            </a:xfrm>
            <a:custGeom>
              <a:avLst/>
              <a:gdLst>
                <a:gd name="T0" fmla="*/ 4 w 88"/>
                <a:gd name="T1" fmla="*/ 76 h 80"/>
                <a:gd name="T2" fmla="*/ 12 w 88"/>
                <a:gd name="T3" fmla="*/ 80 h 80"/>
                <a:gd name="T4" fmla="*/ 20 w 88"/>
                <a:gd name="T5" fmla="*/ 77 h 80"/>
                <a:gd name="T6" fmla="*/ 83 w 88"/>
                <a:gd name="T7" fmla="*/ 21 h 80"/>
                <a:gd name="T8" fmla="*/ 84 w 88"/>
                <a:gd name="T9" fmla="*/ 5 h 80"/>
                <a:gd name="T10" fmla="*/ 68 w 88"/>
                <a:gd name="T11" fmla="*/ 4 h 80"/>
                <a:gd name="T12" fmla="*/ 5 w 88"/>
                <a:gd name="T13" fmla="*/ 60 h 80"/>
                <a:gd name="T14" fmla="*/ 4 w 88"/>
                <a:gd name="T15" fmla="*/ 76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80">
                  <a:moveTo>
                    <a:pt x="4" y="76"/>
                  </a:moveTo>
                  <a:cubicBezTo>
                    <a:pt x="6" y="78"/>
                    <a:pt x="9" y="80"/>
                    <a:pt x="12" y="80"/>
                  </a:cubicBezTo>
                  <a:cubicBezTo>
                    <a:pt x="15" y="80"/>
                    <a:pt x="17" y="79"/>
                    <a:pt x="20" y="77"/>
                  </a:cubicBezTo>
                  <a:cubicBezTo>
                    <a:pt x="83" y="21"/>
                    <a:pt x="83" y="21"/>
                    <a:pt x="83" y="21"/>
                  </a:cubicBezTo>
                  <a:cubicBezTo>
                    <a:pt x="87" y="17"/>
                    <a:pt x="88" y="10"/>
                    <a:pt x="84" y="5"/>
                  </a:cubicBezTo>
                  <a:cubicBezTo>
                    <a:pt x="80" y="0"/>
                    <a:pt x="73" y="0"/>
                    <a:pt x="68" y="4"/>
                  </a:cubicBezTo>
                  <a:cubicBezTo>
                    <a:pt x="5" y="60"/>
                    <a:pt x="5" y="60"/>
                    <a:pt x="5" y="60"/>
                  </a:cubicBezTo>
                  <a:cubicBezTo>
                    <a:pt x="0" y="64"/>
                    <a:pt x="0" y="71"/>
                    <a:pt x="4" y="7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70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-614" y="3031"/>
              <a:ext cx="542" cy="697"/>
            </a:xfrm>
            <a:custGeom>
              <a:avLst/>
              <a:gdLst>
                <a:gd name="T0" fmla="*/ 269 w 293"/>
                <a:gd name="T1" fmla="*/ 180 h 379"/>
                <a:gd name="T2" fmla="*/ 283 w 293"/>
                <a:gd name="T3" fmla="*/ 173 h 379"/>
                <a:gd name="T4" fmla="*/ 277 w 293"/>
                <a:gd name="T5" fmla="*/ 85 h 379"/>
                <a:gd name="T6" fmla="*/ 208 w 293"/>
                <a:gd name="T7" fmla="*/ 26 h 379"/>
                <a:gd name="T8" fmla="*/ 16 w 293"/>
                <a:gd name="T9" fmla="*/ 122 h 379"/>
                <a:gd name="T10" fmla="*/ 27 w 293"/>
                <a:gd name="T11" fmla="*/ 269 h 379"/>
                <a:gd name="T12" fmla="*/ 142 w 293"/>
                <a:gd name="T13" fmla="*/ 366 h 379"/>
                <a:gd name="T14" fmla="*/ 221 w 293"/>
                <a:gd name="T15" fmla="*/ 379 h 379"/>
                <a:gd name="T16" fmla="*/ 231 w 293"/>
                <a:gd name="T17" fmla="*/ 378 h 379"/>
                <a:gd name="T18" fmla="*/ 241 w 293"/>
                <a:gd name="T19" fmla="*/ 367 h 379"/>
                <a:gd name="T20" fmla="*/ 230 w 293"/>
                <a:gd name="T21" fmla="*/ 356 h 379"/>
                <a:gd name="T22" fmla="*/ 149 w 293"/>
                <a:gd name="T23" fmla="*/ 345 h 379"/>
                <a:gd name="T24" fmla="*/ 47 w 293"/>
                <a:gd name="T25" fmla="*/ 259 h 379"/>
                <a:gd name="T26" fmla="*/ 37 w 293"/>
                <a:gd name="T27" fmla="*/ 129 h 379"/>
                <a:gd name="T28" fmla="*/ 201 w 293"/>
                <a:gd name="T29" fmla="*/ 47 h 379"/>
                <a:gd name="T30" fmla="*/ 257 w 293"/>
                <a:gd name="T31" fmla="*/ 95 h 379"/>
                <a:gd name="T32" fmla="*/ 262 w 293"/>
                <a:gd name="T33" fmla="*/ 166 h 379"/>
                <a:gd name="T34" fmla="*/ 269 w 293"/>
                <a:gd name="T35" fmla="*/ 180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93" h="379">
                  <a:moveTo>
                    <a:pt x="269" y="180"/>
                  </a:moveTo>
                  <a:cubicBezTo>
                    <a:pt x="275" y="182"/>
                    <a:pt x="281" y="179"/>
                    <a:pt x="283" y="173"/>
                  </a:cubicBezTo>
                  <a:cubicBezTo>
                    <a:pt x="293" y="144"/>
                    <a:pt x="291" y="112"/>
                    <a:pt x="277" y="85"/>
                  </a:cubicBezTo>
                  <a:cubicBezTo>
                    <a:pt x="262" y="57"/>
                    <a:pt x="238" y="36"/>
                    <a:pt x="208" y="26"/>
                  </a:cubicBezTo>
                  <a:cubicBezTo>
                    <a:pt x="128" y="0"/>
                    <a:pt x="42" y="43"/>
                    <a:pt x="16" y="122"/>
                  </a:cubicBezTo>
                  <a:cubicBezTo>
                    <a:pt x="0" y="171"/>
                    <a:pt x="4" y="223"/>
                    <a:pt x="27" y="269"/>
                  </a:cubicBezTo>
                  <a:cubicBezTo>
                    <a:pt x="51" y="315"/>
                    <a:pt x="92" y="350"/>
                    <a:pt x="142" y="366"/>
                  </a:cubicBezTo>
                  <a:cubicBezTo>
                    <a:pt x="168" y="374"/>
                    <a:pt x="194" y="379"/>
                    <a:pt x="221" y="379"/>
                  </a:cubicBezTo>
                  <a:cubicBezTo>
                    <a:pt x="224" y="379"/>
                    <a:pt x="228" y="378"/>
                    <a:pt x="231" y="378"/>
                  </a:cubicBezTo>
                  <a:cubicBezTo>
                    <a:pt x="237" y="378"/>
                    <a:pt x="242" y="373"/>
                    <a:pt x="241" y="367"/>
                  </a:cubicBezTo>
                  <a:cubicBezTo>
                    <a:pt x="241" y="361"/>
                    <a:pt x="236" y="356"/>
                    <a:pt x="230" y="356"/>
                  </a:cubicBezTo>
                  <a:cubicBezTo>
                    <a:pt x="202" y="357"/>
                    <a:pt x="175" y="353"/>
                    <a:pt x="149" y="345"/>
                  </a:cubicBezTo>
                  <a:cubicBezTo>
                    <a:pt x="104" y="331"/>
                    <a:pt x="68" y="300"/>
                    <a:pt x="47" y="259"/>
                  </a:cubicBezTo>
                  <a:cubicBezTo>
                    <a:pt x="27" y="218"/>
                    <a:pt x="23" y="172"/>
                    <a:pt x="37" y="129"/>
                  </a:cubicBezTo>
                  <a:cubicBezTo>
                    <a:pt x="60" y="62"/>
                    <a:pt x="133" y="25"/>
                    <a:pt x="201" y="47"/>
                  </a:cubicBezTo>
                  <a:cubicBezTo>
                    <a:pt x="226" y="55"/>
                    <a:pt x="245" y="72"/>
                    <a:pt x="257" y="95"/>
                  </a:cubicBezTo>
                  <a:cubicBezTo>
                    <a:pt x="268" y="117"/>
                    <a:pt x="270" y="142"/>
                    <a:pt x="262" y="166"/>
                  </a:cubicBezTo>
                  <a:cubicBezTo>
                    <a:pt x="260" y="172"/>
                    <a:pt x="263" y="178"/>
                    <a:pt x="269" y="18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70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-320" y="2563"/>
              <a:ext cx="292" cy="371"/>
            </a:xfrm>
            <a:custGeom>
              <a:avLst/>
              <a:gdLst>
                <a:gd name="T0" fmla="*/ 149 w 158"/>
                <a:gd name="T1" fmla="*/ 181 h 202"/>
                <a:gd name="T2" fmla="*/ 23 w 158"/>
                <a:gd name="T3" fmla="*/ 11 h 202"/>
                <a:gd name="T4" fmla="*/ 11 w 158"/>
                <a:gd name="T5" fmla="*/ 1 h 202"/>
                <a:gd name="T6" fmla="*/ 1 w 158"/>
                <a:gd name="T7" fmla="*/ 13 h 202"/>
                <a:gd name="T8" fmla="*/ 140 w 158"/>
                <a:gd name="T9" fmla="*/ 201 h 202"/>
                <a:gd name="T10" fmla="*/ 145 w 158"/>
                <a:gd name="T11" fmla="*/ 202 h 202"/>
                <a:gd name="T12" fmla="*/ 155 w 158"/>
                <a:gd name="T13" fmla="*/ 196 h 202"/>
                <a:gd name="T14" fmla="*/ 149 w 158"/>
                <a:gd name="T15" fmla="*/ 181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8" h="202">
                  <a:moveTo>
                    <a:pt x="149" y="181"/>
                  </a:moveTo>
                  <a:cubicBezTo>
                    <a:pt x="80" y="151"/>
                    <a:pt x="32" y="86"/>
                    <a:pt x="23" y="11"/>
                  </a:cubicBezTo>
                  <a:cubicBezTo>
                    <a:pt x="22" y="5"/>
                    <a:pt x="17" y="0"/>
                    <a:pt x="11" y="1"/>
                  </a:cubicBezTo>
                  <a:cubicBezTo>
                    <a:pt x="5" y="2"/>
                    <a:pt x="0" y="7"/>
                    <a:pt x="1" y="13"/>
                  </a:cubicBezTo>
                  <a:cubicBezTo>
                    <a:pt x="11" y="96"/>
                    <a:pt x="64" y="168"/>
                    <a:pt x="140" y="201"/>
                  </a:cubicBezTo>
                  <a:cubicBezTo>
                    <a:pt x="142" y="202"/>
                    <a:pt x="143" y="202"/>
                    <a:pt x="145" y="202"/>
                  </a:cubicBezTo>
                  <a:cubicBezTo>
                    <a:pt x="149" y="202"/>
                    <a:pt x="153" y="200"/>
                    <a:pt x="155" y="196"/>
                  </a:cubicBezTo>
                  <a:cubicBezTo>
                    <a:pt x="158" y="190"/>
                    <a:pt x="155" y="183"/>
                    <a:pt x="149" y="1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70"/>
            </a:p>
          </p:txBody>
        </p:sp>
        <p:sp>
          <p:nvSpPr>
            <p:cNvPr id="16" name="Freeform 11"/>
            <p:cNvSpPr>
              <a:spLocks/>
            </p:cNvSpPr>
            <p:nvPr userDrawn="1"/>
          </p:nvSpPr>
          <p:spPr bwMode="auto">
            <a:xfrm>
              <a:off x="-692" y="2875"/>
              <a:ext cx="509" cy="184"/>
            </a:xfrm>
            <a:custGeom>
              <a:avLst/>
              <a:gdLst>
                <a:gd name="T0" fmla="*/ 269 w 275"/>
                <a:gd name="T1" fmla="*/ 42 h 100"/>
                <a:gd name="T2" fmla="*/ 128 w 275"/>
                <a:gd name="T3" fmla="*/ 7 h 100"/>
                <a:gd name="T4" fmla="*/ 4 w 275"/>
                <a:gd name="T5" fmla="*/ 82 h 100"/>
                <a:gd name="T6" fmla="*/ 6 w 275"/>
                <a:gd name="T7" fmla="*/ 98 h 100"/>
                <a:gd name="T8" fmla="*/ 13 w 275"/>
                <a:gd name="T9" fmla="*/ 100 h 100"/>
                <a:gd name="T10" fmla="*/ 22 w 275"/>
                <a:gd name="T11" fmla="*/ 96 h 100"/>
                <a:gd name="T12" fmla="*/ 131 w 275"/>
                <a:gd name="T13" fmla="*/ 29 h 100"/>
                <a:gd name="T14" fmla="*/ 256 w 275"/>
                <a:gd name="T15" fmla="*/ 60 h 100"/>
                <a:gd name="T16" fmla="*/ 271 w 275"/>
                <a:gd name="T17" fmla="*/ 58 h 100"/>
                <a:gd name="T18" fmla="*/ 269 w 275"/>
                <a:gd name="T19" fmla="*/ 4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5" h="100">
                  <a:moveTo>
                    <a:pt x="269" y="42"/>
                  </a:moveTo>
                  <a:cubicBezTo>
                    <a:pt x="228" y="12"/>
                    <a:pt x="178" y="0"/>
                    <a:pt x="128" y="7"/>
                  </a:cubicBezTo>
                  <a:cubicBezTo>
                    <a:pt x="78" y="15"/>
                    <a:pt x="34" y="42"/>
                    <a:pt x="4" y="82"/>
                  </a:cubicBezTo>
                  <a:cubicBezTo>
                    <a:pt x="0" y="87"/>
                    <a:pt x="1" y="94"/>
                    <a:pt x="6" y="98"/>
                  </a:cubicBezTo>
                  <a:cubicBezTo>
                    <a:pt x="8" y="99"/>
                    <a:pt x="11" y="100"/>
                    <a:pt x="13" y="100"/>
                  </a:cubicBezTo>
                  <a:cubicBezTo>
                    <a:pt x="16" y="100"/>
                    <a:pt x="20" y="99"/>
                    <a:pt x="22" y="96"/>
                  </a:cubicBezTo>
                  <a:cubicBezTo>
                    <a:pt x="48" y="60"/>
                    <a:pt x="87" y="36"/>
                    <a:pt x="131" y="29"/>
                  </a:cubicBezTo>
                  <a:cubicBezTo>
                    <a:pt x="176" y="23"/>
                    <a:pt x="220" y="34"/>
                    <a:pt x="256" y="60"/>
                  </a:cubicBezTo>
                  <a:cubicBezTo>
                    <a:pt x="261" y="64"/>
                    <a:pt x="268" y="63"/>
                    <a:pt x="271" y="58"/>
                  </a:cubicBezTo>
                  <a:cubicBezTo>
                    <a:pt x="275" y="53"/>
                    <a:pt x="274" y="46"/>
                    <a:pt x="269" y="4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70"/>
            </a:p>
          </p:txBody>
        </p:sp>
        <p:sp>
          <p:nvSpPr>
            <p:cNvPr id="17" name="Freeform 12"/>
            <p:cNvSpPr>
              <a:spLocks/>
            </p:cNvSpPr>
            <p:nvPr userDrawn="1"/>
          </p:nvSpPr>
          <p:spPr bwMode="auto">
            <a:xfrm>
              <a:off x="-331" y="3476"/>
              <a:ext cx="296" cy="112"/>
            </a:xfrm>
            <a:custGeom>
              <a:avLst/>
              <a:gdLst>
                <a:gd name="T0" fmla="*/ 140 w 160"/>
                <a:gd name="T1" fmla="*/ 4 h 61"/>
                <a:gd name="T2" fmla="*/ 13 w 160"/>
                <a:gd name="T3" fmla="*/ 37 h 61"/>
                <a:gd name="T4" fmla="*/ 1 w 160"/>
                <a:gd name="T5" fmla="*/ 46 h 61"/>
                <a:gd name="T6" fmla="*/ 10 w 160"/>
                <a:gd name="T7" fmla="*/ 59 h 61"/>
                <a:gd name="T8" fmla="*/ 43 w 160"/>
                <a:gd name="T9" fmla="*/ 61 h 61"/>
                <a:gd name="T10" fmla="*/ 155 w 160"/>
                <a:gd name="T11" fmla="*/ 20 h 61"/>
                <a:gd name="T12" fmla="*/ 156 w 160"/>
                <a:gd name="T13" fmla="*/ 4 h 61"/>
                <a:gd name="T14" fmla="*/ 140 w 160"/>
                <a:gd name="T15" fmla="*/ 4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61">
                  <a:moveTo>
                    <a:pt x="140" y="4"/>
                  </a:moveTo>
                  <a:cubicBezTo>
                    <a:pt x="109" y="33"/>
                    <a:pt x="66" y="44"/>
                    <a:pt x="13" y="37"/>
                  </a:cubicBezTo>
                  <a:cubicBezTo>
                    <a:pt x="7" y="36"/>
                    <a:pt x="1" y="40"/>
                    <a:pt x="1" y="46"/>
                  </a:cubicBezTo>
                  <a:cubicBezTo>
                    <a:pt x="0" y="52"/>
                    <a:pt x="4" y="58"/>
                    <a:pt x="10" y="59"/>
                  </a:cubicBezTo>
                  <a:cubicBezTo>
                    <a:pt x="22" y="60"/>
                    <a:pt x="32" y="61"/>
                    <a:pt x="43" y="61"/>
                  </a:cubicBezTo>
                  <a:cubicBezTo>
                    <a:pt x="88" y="61"/>
                    <a:pt x="126" y="47"/>
                    <a:pt x="155" y="20"/>
                  </a:cubicBezTo>
                  <a:cubicBezTo>
                    <a:pt x="160" y="16"/>
                    <a:pt x="160" y="9"/>
                    <a:pt x="156" y="4"/>
                  </a:cubicBezTo>
                  <a:cubicBezTo>
                    <a:pt x="152" y="0"/>
                    <a:pt x="145" y="0"/>
                    <a:pt x="140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70"/>
            </a:p>
          </p:txBody>
        </p:sp>
        <p:sp>
          <p:nvSpPr>
            <p:cNvPr id="18" name="Freeform 13"/>
            <p:cNvSpPr>
              <a:spLocks/>
            </p:cNvSpPr>
            <p:nvPr userDrawn="1"/>
          </p:nvSpPr>
          <p:spPr bwMode="auto">
            <a:xfrm>
              <a:off x="-707" y="2669"/>
              <a:ext cx="289" cy="149"/>
            </a:xfrm>
            <a:custGeom>
              <a:avLst/>
              <a:gdLst>
                <a:gd name="T0" fmla="*/ 109 w 156"/>
                <a:gd name="T1" fmla="*/ 80 h 81"/>
                <a:gd name="T2" fmla="*/ 114 w 156"/>
                <a:gd name="T3" fmla="*/ 81 h 81"/>
                <a:gd name="T4" fmla="*/ 117 w 156"/>
                <a:gd name="T5" fmla="*/ 81 h 81"/>
                <a:gd name="T6" fmla="*/ 124 w 156"/>
                <a:gd name="T7" fmla="*/ 75 h 81"/>
                <a:gd name="T8" fmla="*/ 153 w 156"/>
                <a:gd name="T9" fmla="*/ 20 h 81"/>
                <a:gd name="T10" fmla="*/ 149 w 156"/>
                <a:gd name="T11" fmla="*/ 5 h 81"/>
                <a:gd name="T12" fmla="*/ 134 w 156"/>
                <a:gd name="T13" fmla="*/ 9 h 81"/>
                <a:gd name="T14" fmla="*/ 110 w 156"/>
                <a:gd name="T15" fmla="*/ 55 h 81"/>
                <a:gd name="T16" fmla="*/ 18 w 156"/>
                <a:gd name="T17" fmla="*/ 3 h 81"/>
                <a:gd name="T18" fmla="*/ 3 w 156"/>
                <a:gd name="T19" fmla="*/ 8 h 81"/>
                <a:gd name="T20" fmla="*/ 7 w 156"/>
                <a:gd name="T21" fmla="*/ 23 h 81"/>
                <a:gd name="T22" fmla="*/ 109 w 156"/>
                <a:gd name="T23" fmla="*/ 8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6" h="81">
                  <a:moveTo>
                    <a:pt x="109" y="80"/>
                  </a:moveTo>
                  <a:cubicBezTo>
                    <a:pt x="110" y="81"/>
                    <a:pt x="112" y="81"/>
                    <a:pt x="114" y="81"/>
                  </a:cubicBezTo>
                  <a:cubicBezTo>
                    <a:pt x="115" y="81"/>
                    <a:pt x="116" y="81"/>
                    <a:pt x="117" y="81"/>
                  </a:cubicBezTo>
                  <a:cubicBezTo>
                    <a:pt x="120" y="80"/>
                    <a:pt x="122" y="78"/>
                    <a:pt x="124" y="75"/>
                  </a:cubicBezTo>
                  <a:cubicBezTo>
                    <a:pt x="153" y="20"/>
                    <a:pt x="153" y="20"/>
                    <a:pt x="153" y="20"/>
                  </a:cubicBezTo>
                  <a:cubicBezTo>
                    <a:pt x="156" y="14"/>
                    <a:pt x="154" y="8"/>
                    <a:pt x="149" y="5"/>
                  </a:cubicBezTo>
                  <a:cubicBezTo>
                    <a:pt x="143" y="2"/>
                    <a:pt x="136" y="4"/>
                    <a:pt x="134" y="9"/>
                  </a:cubicBezTo>
                  <a:cubicBezTo>
                    <a:pt x="110" y="55"/>
                    <a:pt x="110" y="55"/>
                    <a:pt x="110" y="55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3" y="0"/>
                    <a:pt x="6" y="2"/>
                    <a:pt x="3" y="8"/>
                  </a:cubicBezTo>
                  <a:cubicBezTo>
                    <a:pt x="0" y="13"/>
                    <a:pt x="2" y="20"/>
                    <a:pt x="7" y="23"/>
                  </a:cubicBezTo>
                  <a:lnTo>
                    <a:pt x="109" y="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70"/>
            </a:p>
          </p:txBody>
        </p:sp>
        <p:sp>
          <p:nvSpPr>
            <p:cNvPr id="19" name="Freeform 14"/>
            <p:cNvSpPr>
              <a:spLocks/>
            </p:cNvSpPr>
            <p:nvPr userDrawn="1"/>
          </p:nvSpPr>
          <p:spPr bwMode="auto">
            <a:xfrm>
              <a:off x="-174" y="3949"/>
              <a:ext cx="139" cy="154"/>
            </a:xfrm>
            <a:custGeom>
              <a:avLst/>
              <a:gdLst>
                <a:gd name="T0" fmla="*/ 54 w 75"/>
                <a:gd name="T1" fmla="*/ 6 h 84"/>
                <a:gd name="T2" fmla="*/ 4 w 75"/>
                <a:gd name="T3" fmla="*/ 65 h 84"/>
                <a:gd name="T4" fmla="*/ 5 w 75"/>
                <a:gd name="T5" fmla="*/ 81 h 84"/>
                <a:gd name="T6" fmla="*/ 12 w 75"/>
                <a:gd name="T7" fmla="*/ 84 h 84"/>
                <a:gd name="T8" fmla="*/ 21 w 75"/>
                <a:gd name="T9" fmla="*/ 80 h 84"/>
                <a:gd name="T10" fmla="*/ 71 w 75"/>
                <a:gd name="T11" fmla="*/ 20 h 84"/>
                <a:gd name="T12" fmla="*/ 70 w 75"/>
                <a:gd name="T13" fmla="*/ 4 h 84"/>
                <a:gd name="T14" fmla="*/ 54 w 75"/>
                <a:gd name="T15" fmla="*/ 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84">
                  <a:moveTo>
                    <a:pt x="54" y="6"/>
                  </a:moveTo>
                  <a:cubicBezTo>
                    <a:pt x="4" y="65"/>
                    <a:pt x="4" y="65"/>
                    <a:pt x="4" y="65"/>
                  </a:cubicBezTo>
                  <a:cubicBezTo>
                    <a:pt x="0" y="70"/>
                    <a:pt x="1" y="77"/>
                    <a:pt x="5" y="81"/>
                  </a:cubicBezTo>
                  <a:cubicBezTo>
                    <a:pt x="7" y="83"/>
                    <a:pt x="10" y="84"/>
                    <a:pt x="12" y="84"/>
                  </a:cubicBezTo>
                  <a:cubicBezTo>
                    <a:pt x="16" y="84"/>
                    <a:pt x="19" y="82"/>
                    <a:pt x="21" y="80"/>
                  </a:cubicBezTo>
                  <a:cubicBezTo>
                    <a:pt x="71" y="20"/>
                    <a:pt x="71" y="20"/>
                    <a:pt x="71" y="20"/>
                  </a:cubicBezTo>
                  <a:cubicBezTo>
                    <a:pt x="75" y="15"/>
                    <a:pt x="74" y="8"/>
                    <a:pt x="70" y="4"/>
                  </a:cubicBezTo>
                  <a:cubicBezTo>
                    <a:pt x="65" y="0"/>
                    <a:pt x="58" y="1"/>
                    <a:pt x="54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70"/>
            </a:p>
          </p:txBody>
        </p:sp>
        <p:sp>
          <p:nvSpPr>
            <p:cNvPr id="20" name="Freeform 15"/>
            <p:cNvSpPr>
              <a:spLocks/>
            </p:cNvSpPr>
            <p:nvPr userDrawn="1"/>
          </p:nvSpPr>
          <p:spPr bwMode="auto">
            <a:xfrm>
              <a:off x="-627" y="1335"/>
              <a:ext cx="104" cy="246"/>
            </a:xfrm>
            <a:custGeom>
              <a:avLst/>
              <a:gdLst>
                <a:gd name="T0" fmla="*/ 9 w 56"/>
                <a:gd name="T1" fmla="*/ 2 h 134"/>
                <a:gd name="T2" fmla="*/ 1 w 56"/>
                <a:gd name="T3" fmla="*/ 15 h 134"/>
                <a:gd name="T4" fmla="*/ 33 w 56"/>
                <a:gd name="T5" fmla="*/ 126 h 134"/>
                <a:gd name="T6" fmla="*/ 44 w 56"/>
                <a:gd name="T7" fmla="*/ 134 h 134"/>
                <a:gd name="T8" fmla="*/ 47 w 56"/>
                <a:gd name="T9" fmla="*/ 133 h 134"/>
                <a:gd name="T10" fmla="*/ 54 w 56"/>
                <a:gd name="T11" fmla="*/ 120 h 134"/>
                <a:gd name="T12" fmla="*/ 23 w 56"/>
                <a:gd name="T13" fmla="*/ 9 h 134"/>
                <a:gd name="T14" fmla="*/ 9 w 56"/>
                <a:gd name="T15" fmla="*/ 2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" h="134">
                  <a:moveTo>
                    <a:pt x="9" y="2"/>
                  </a:moveTo>
                  <a:cubicBezTo>
                    <a:pt x="3" y="3"/>
                    <a:pt x="0" y="9"/>
                    <a:pt x="1" y="15"/>
                  </a:cubicBezTo>
                  <a:cubicBezTo>
                    <a:pt x="33" y="126"/>
                    <a:pt x="33" y="126"/>
                    <a:pt x="33" y="126"/>
                  </a:cubicBezTo>
                  <a:cubicBezTo>
                    <a:pt x="34" y="131"/>
                    <a:pt x="39" y="134"/>
                    <a:pt x="44" y="134"/>
                  </a:cubicBezTo>
                  <a:cubicBezTo>
                    <a:pt x="45" y="134"/>
                    <a:pt x="46" y="134"/>
                    <a:pt x="47" y="133"/>
                  </a:cubicBezTo>
                  <a:cubicBezTo>
                    <a:pt x="53" y="132"/>
                    <a:pt x="56" y="126"/>
                    <a:pt x="54" y="120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1" y="3"/>
                    <a:pt x="15" y="0"/>
                    <a:pt x="9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70"/>
            </a:p>
          </p:txBody>
        </p:sp>
        <p:sp>
          <p:nvSpPr>
            <p:cNvPr id="21" name="Freeform 16"/>
            <p:cNvSpPr>
              <a:spLocks/>
            </p:cNvSpPr>
            <p:nvPr userDrawn="1"/>
          </p:nvSpPr>
          <p:spPr bwMode="auto">
            <a:xfrm>
              <a:off x="-557" y="351"/>
              <a:ext cx="285" cy="302"/>
            </a:xfrm>
            <a:custGeom>
              <a:avLst/>
              <a:gdLst>
                <a:gd name="T0" fmla="*/ 134 w 154"/>
                <a:gd name="T1" fmla="*/ 5 h 164"/>
                <a:gd name="T2" fmla="*/ 4 w 154"/>
                <a:gd name="T3" fmla="*/ 146 h 164"/>
                <a:gd name="T4" fmla="*/ 5 w 154"/>
                <a:gd name="T5" fmla="*/ 161 h 164"/>
                <a:gd name="T6" fmla="*/ 12 w 154"/>
                <a:gd name="T7" fmla="*/ 164 h 164"/>
                <a:gd name="T8" fmla="*/ 20 w 154"/>
                <a:gd name="T9" fmla="*/ 161 h 164"/>
                <a:gd name="T10" fmla="*/ 150 w 154"/>
                <a:gd name="T11" fmla="*/ 20 h 164"/>
                <a:gd name="T12" fmla="*/ 149 w 154"/>
                <a:gd name="T13" fmla="*/ 4 h 164"/>
                <a:gd name="T14" fmla="*/ 134 w 154"/>
                <a:gd name="T15" fmla="*/ 5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4" h="164">
                  <a:moveTo>
                    <a:pt x="134" y="5"/>
                  </a:moveTo>
                  <a:cubicBezTo>
                    <a:pt x="4" y="146"/>
                    <a:pt x="4" y="146"/>
                    <a:pt x="4" y="146"/>
                  </a:cubicBezTo>
                  <a:cubicBezTo>
                    <a:pt x="0" y="150"/>
                    <a:pt x="0" y="157"/>
                    <a:pt x="5" y="161"/>
                  </a:cubicBezTo>
                  <a:cubicBezTo>
                    <a:pt x="7" y="163"/>
                    <a:pt x="9" y="164"/>
                    <a:pt x="12" y="164"/>
                  </a:cubicBezTo>
                  <a:cubicBezTo>
                    <a:pt x="15" y="164"/>
                    <a:pt x="18" y="163"/>
                    <a:pt x="20" y="161"/>
                  </a:cubicBezTo>
                  <a:cubicBezTo>
                    <a:pt x="150" y="20"/>
                    <a:pt x="150" y="20"/>
                    <a:pt x="150" y="20"/>
                  </a:cubicBezTo>
                  <a:cubicBezTo>
                    <a:pt x="154" y="16"/>
                    <a:pt x="154" y="9"/>
                    <a:pt x="149" y="4"/>
                  </a:cubicBezTo>
                  <a:cubicBezTo>
                    <a:pt x="145" y="0"/>
                    <a:pt x="138" y="0"/>
                    <a:pt x="13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70"/>
            </a:p>
          </p:txBody>
        </p:sp>
        <p:sp>
          <p:nvSpPr>
            <p:cNvPr id="22" name="Freeform 17"/>
            <p:cNvSpPr>
              <a:spLocks/>
            </p:cNvSpPr>
            <p:nvPr userDrawn="1"/>
          </p:nvSpPr>
          <p:spPr bwMode="auto">
            <a:xfrm>
              <a:off x="-819" y="496"/>
              <a:ext cx="196" cy="304"/>
            </a:xfrm>
            <a:custGeom>
              <a:avLst/>
              <a:gdLst>
                <a:gd name="T0" fmla="*/ 93 w 106"/>
                <a:gd name="T1" fmla="*/ 165 h 165"/>
                <a:gd name="T2" fmla="*/ 99 w 106"/>
                <a:gd name="T3" fmla="*/ 164 h 165"/>
                <a:gd name="T4" fmla="*/ 103 w 106"/>
                <a:gd name="T5" fmla="*/ 149 h 165"/>
                <a:gd name="T6" fmla="*/ 23 w 106"/>
                <a:gd name="T7" fmla="*/ 8 h 165"/>
                <a:gd name="T8" fmla="*/ 8 w 106"/>
                <a:gd name="T9" fmla="*/ 3 h 165"/>
                <a:gd name="T10" fmla="*/ 3 w 106"/>
                <a:gd name="T11" fmla="*/ 19 h 165"/>
                <a:gd name="T12" fmla="*/ 84 w 106"/>
                <a:gd name="T13" fmla="*/ 160 h 165"/>
                <a:gd name="T14" fmla="*/ 93 w 106"/>
                <a:gd name="T15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165">
                  <a:moveTo>
                    <a:pt x="93" y="165"/>
                  </a:moveTo>
                  <a:cubicBezTo>
                    <a:pt x="95" y="165"/>
                    <a:pt x="97" y="165"/>
                    <a:pt x="99" y="164"/>
                  </a:cubicBezTo>
                  <a:cubicBezTo>
                    <a:pt x="104" y="161"/>
                    <a:pt x="106" y="154"/>
                    <a:pt x="103" y="149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0" y="2"/>
                    <a:pt x="13" y="0"/>
                    <a:pt x="8" y="3"/>
                  </a:cubicBezTo>
                  <a:cubicBezTo>
                    <a:pt x="2" y="6"/>
                    <a:pt x="0" y="13"/>
                    <a:pt x="3" y="19"/>
                  </a:cubicBezTo>
                  <a:cubicBezTo>
                    <a:pt x="84" y="160"/>
                    <a:pt x="84" y="160"/>
                    <a:pt x="84" y="160"/>
                  </a:cubicBezTo>
                  <a:cubicBezTo>
                    <a:pt x="86" y="163"/>
                    <a:pt x="90" y="165"/>
                    <a:pt x="93" y="16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70"/>
            </a:p>
          </p:txBody>
        </p:sp>
        <p:sp>
          <p:nvSpPr>
            <p:cNvPr id="23" name="Freeform 18"/>
            <p:cNvSpPr>
              <a:spLocks noEditPoints="1"/>
            </p:cNvSpPr>
            <p:nvPr userDrawn="1"/>
          </p:nvSpPr>
          <p:spPr bwMode="auto">
            <a:xfrm>
              <a:off x="-775" y="980"/>
              <a:ext cx="244" cy="242"/>
            </a:xfrm>
            <a:custGeom>
              <a:avLst/>
              <a:gdLst>
                <a:gd name="T0" fmla="*/ 66 w 132"/>
                <a:gd name="T1" fmla="*/ 132 h 132"/>
                <a:gd name="T2" fmla="*/ 69 w 132"/>
                <a:gd name="T3" fmla="*/ 132 h 132"/>
                <a:gd name="T4" fmla="*/ 114 w 132"/>
                <a:gd name="T5" fmla="*/ 111 h 132"/>
                <a:gd name="T6" fmla="*/ 132 w 132"/>
                <a:gd name="T7" fmla="*/ 64 h 132"/>
                <a:gd name="T8" fmla="*/ 110 w 132"/>
                <a:gd name="T9" fmla="*/ 18 h 132"/>
                <a:gd name="T10" fmla="*/ 63 w 132"/>
                <a:gd name="T11" fmla="*/ 1 h 132"/>
                <a:gd name="T12" fmla="*/ 18 w 132"/>
                <a:gd name="T13" fmla="*/ 22 h 132"/>
                <a:gd name="T14" fmla="*/ 1 w 132"/>
                <a:gd name="T15" fmla="*/ 70 h 132"/>
                <a:gd name="T16" fmla="*/ 22 w 132"/>
                <a:gd name="T17" fmla="*/ 115 h 132"/>
                <a:gd name="T18" fmla="*/ 66 w 132"/>
                <a:gd name="T19" fmla="*/ 132 h 132"/>
                <a:gd name="T20" fmla="*/ 34 w 132"/>
                <a:gd name="T21" fmla="*/ 37 h 132"/>
                <a:gd name="T22" fmla="*/ 64 w 132"/>
                <a:gd name="T23" fmla="*/ 23 h 132"/>
                <a:gd name="T24" fmla="*/ 64 w 132"/>
                <a:gd name="T25" fmla="*/ 23 h 132"/>
                <a:gd name="T26" fmla="*/ 66 w 132"/>
                <a:gd name="T27" fmla="*/ 23 h 132"/>
                <a:gd name="T28" fmla="*/ 95 w 132"/>
                <a:gd name="T29" fmla="*/ 35 h 132"/>
                <a:gd name="T30" fmla="*/ 109 w 132"/>
                <a:gd name="T31" fmla="*/ 65 h 132"/>
                <a:gd name="T32" fmla="*/ 98 w 132"/>
                <a:gd name="T33" fmla="*/ 96 h 132"/>
                <a:gd name="T34" fmla="*/ 68 w 132"/>
                <a:gd name="T35" fmla="*/ 110 h 132"/>
                <a:gd name="T36" fmla="*/ 37 w 132"/>
                <a:gd name="T37" fmla="*/ 99 h 132"/>
                <a:gd name="T38" fmla="*/ 23 w 132"/>
                <a:gd name="T39" fmla="*/ 69 h 132"/>
                <a:gd name="T40" fmla="*/ 34 w 132"/>
                <a:gd name="T41" fmla="*/ 37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2" h="132">
                  <a:moveTo>
                    <a:pt x="66" y="132"/>
                  </a:moveTo>
                  <a:cubicBezTo>
                    <a:pt x="67" y="132"/>
                    <a:pt x="68" y="132"/>
                    <a:pt x="69" y="132"/>
                  </a:cubicBezTo>
                  <a:cubicBezTo>
                    <a:pt x="86" y="131"/>
                    <a:pt x="103" y="124"/>
                    <a:pt x="114" y="111"/>
                  </a:cubicBezTo>
                  <a:cubicBezTo>
                    <a:pt x="126" y="98"/>
                    <a:pt x="132" y="81"/>
                    <a:pt x="132" y="64"/>
                  </a:cubicBezTo>
                  <a:cubicBezTo>
                    <a:pt x="131" y="46"/>
                    <a:pt x="123" y="30"/>
                    <a:pt x="110" y="18"/>
                  </a:cubicBezTo>
                  <a:cubicBezTo>
                    <a:pt x="97" y="6"/>
                    <a:pt x="81" y="0"/>
                    <a:pt x="63" y="1"/>
                  </a:cubicBezTo>
                  <a:cubicBezTo>
                    <a:pt x="46" y="2"/>
                    <a:pt x="29" y="10"/>
                    <a:pt x="18" y="22"/>
                  </a:cubicBezTo>
                  <a:cubicBezTo>
                    <a:pt x="6" y="35"/>
                    <a:pt x="0" y="52"/>
                    <a:pt x="1" y="70"/>
                  </a:cubicBezTo>
                  <a:cubicBezTo>
                    <a:pt x="1" y="87"/>
                    <a:pt x="9" y="103"/>
                    <a:pt x="22" y="115"/>
                  </a:cubicBezTo>
                  <a:cubicBezTo>
                    <a:pt x="34" y="126"/>
                    <a:pt x="50" y="132"/>
                    <a:pt x="66" y="132"/>
                  </a:cubicBezTo>
                  <a:close/>
                  <a:moveTo>
                    <a:pt x="34" y="37"/>
                  </a:moveTo>
                  <a:cubicBezTo>
                    <a:pt x="42" y="29"/>
                    <a:pt x="53" y="24"/>
                    <a:pt x="64" y="23"/>
                  </a:cubicBezTo>
                  <a:cubicBezTo>
                    <a:pt x="64" y="23"/>
                    <a:pt x="64" y="23"/>
                    <a:pt x="64" y="23"/>
                  </a:cubicBezTo>
                  <a:cubicBezTo>
                    <a:pt x="65" y="23"/>
                    <a:pt x="65" y="23"/>
                    <a:pt x="66" y="23"/>
                  </a:cubicBezTo>
                  <a:cubicBezTo>
                    <a:pt x="77" y="23"/>
                    <a:pt x="87" y="27"/>
                    <a:pt x="95" y="35"/>
                  </a:cubicBezTo>
                  <a:cubicBezTo>
                    <a:pt x="104" y="42"/>
                    <a:pt x="109" y="53"/>
                    <a:pt x="109" y="65"/>
                  </a:cubicBezTo>
                  <a:cubicBezTo>
                    <a:pt x="110" y="76"/>
                    <a:pt x="106" y="87"/>
                    <a:pt x="98" y="96"/>
                  </a:cubicBezTo>
                  <a:cubicBezTo>
                    <a:pt x="90" y="104"/>
                    <a:pt x="80" y="109"/>
                    <a:pt x="68" y="110"/>
                  </a:cubicBezTo>
                  <a:cubicBezTo>
                    <a:pt x="56" y="110"/>
                    <a:pt x="45" y="106"/>
                    <a:pt x="37" y="99"/>
                  </a:cubicBezTo>
                  <a:cubicBezTo>
                    <a:pt x="28" y="91"/>
                    <a:pt x="23" y="80"/>
                    <a:pt x="23" y="69"/>
                  </a:cubicBezTo>
                  <a:cubicBezTo>
                    <a:pt x="22" y="57"/>
                    <a:pt x="26" y="46"/>
                    <a:pt x="34" y="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70"/>
            </a:p>
          </p:txBody>
        </p:sp>
        <p:sp>
          <p:nvSpPr>
            <p:cNvPr id="24" name="Freeform 19"/>
            <p:cNvSpPr>
              <a:spLocks noEditPoints="1"/>
            </p:cNvSpPr>
            <p:nvPr userDrawn="1"/>
          </p:nvSpPr>
          <p:spPr bwMode="auto">
            <a:xfrm>
              <a:off x="-298" y="1075"/>
              <a:ext cx="245" cy="245"/>
            </a:xfrm>
            <a:custGeom>
              <a:avLst/>
              <a:gdLst>
                <a:gd name="T0" fmla="*/ 69 w 132"/>
                <a:gd name="T1" fmla="*/ 133 h 133"/>
                <a:gd name="T2" fmla="*/ 114 w 132"/>
                <a:gd name="T3" fmla="*/ 111 h 133"/>
                <a:gd name="T4" fmla="*/ 131 w 132"/>
                <a:gd name="T5" fmla="*/ 64 h 133"/>
                <a:gd name="T6" fmla="*/ 63 w 132"/>
                <a:gd name="T7" fmla="*/ 2 h 133"/>
                <a:gd name="T8" fmla="*/ 17 w 132"/>
                <a:gd name="T9" fmla="*/ 23 h 133"/>
                <a:gd name="T10" fmla="*/ 0 w 132"/>
                <a:gd name="T11" fmla="*/ 70 h 133"/>
                <a:gd name="T12" fmla="*/ 66 w 132"/>
                <a:gd name="T13" fmla="*/ 133 h 133"/>
                <a:gd name="T14" fmla="*/ 69 w 132"/>
                <a:gd name="T15" fmla="*/ 133 h 133"/>
                <a:gd name="T16" fmla="*/ 23 w 132"/>
                <a:gd name="T17" fmla="*/ 69 h 133"/>
                <a:gd name="T18" fmla="*/ 34 w 132"/>
                <a:gd name="T19" fmla="*/ 38 h 133"/>
                <a:gd name="T20" fmla="*/ 64 w 132"/>
                <a:gd name="T21" fmla="*/ 24 h 133"/>
                <a:gd name="T22" fmla="*/ 66 w 132"/>
                <a:gd name="T23" fmla="*/ 24 h 133"/>
                <a:gd name="T24" fmla="*/ 109 w 132"/>
                <a:gd name="T25" fmla="*/ 65 h 133"/>
                <a:gd name="T26" fmla="*/ 98 w 132"/>
                <a:gd name="T27" fmla="*/ 96 h 133"/>
                <a:gd name="T28" fmla="*/ 68 w 132"/>
                <a:gd name="T29" fmla="*/ 110 h 133"/>
                <a:gd name="T30" fmla="*/ 23 w 132"/>
                <a:gd name="T31" fmla="*/ 69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2" h="133">
                  <a:moveTo>
                    <a:pt x="69" y="133"/>
                  </a:moveTo>
                  <a:cubicBezTo>
                    <a:pt x="86" y="132"/>
                    <a:pt x="102" y="124"/>
                    <a:pt x="114" y="111"/>
                  </a:cubicBezTo>
                  <a:cubicBezTo>
                    <a:pt x="126" y="98"/>
                    <a:pt x="132" y="82"/>
                    <a:pt x="131" y="64"/>
                  </a:cubicBezTo>
                  <a:cubicBezTo>
                    <a:pt x="130" y="28"/>
                    <a:pt x="99" y="0"/>
                    <a:pt x="63" y="2"/>
                  </a:cubicBezTo>
                  <a:cubicBezTo>
                    <a:pt x="45" y="2"/>
                    <a:pt x="29" y="10"/>
                    <a:pt x="17" y="23"/>
                  </a:cubicBezTo>
                  <a:cubicBezTo>
                    <a:pt x="6" y="36"/>
                    <a:pt x="0" y="53"/>
                    <a:pt x="0" y="70"/>
                  </a:cubicBezTo>
                  <a:cubicBezTo>
                    <a:pt x="2" y="105"/>
                    <a:pt x="31" y="133"/>
                    <a:pt x="66" y="133"/>
                  </a:cubicBezTo>
                  <a:cubicBezTo>
                    <a:pt x="67" y="133"/>
                    <a:pt x="68" y="133"/>
                    <a:pt x="69" y="133"/>
                  </a:cubicBezTo>
                  <a:close/>
                  <a:moveTo>
                    <a:pt x="23" y="69"/>
                  </a:moveTo>
                  <a:cubicBezTo>
                    <a:pt x="22" y="58"/>
                    <a:pt x="26" y="46"/>
                    <a:pt x="34" y="38"/>
                  </a:cubicBezTo>
                  <a:cubicBezTo>
                    <a:pt x="42" y="29"/>
                    <a:pt x="52" y="24"/>
                    <a:pt x="64" y="24"/>
                  </a:cubicBezTo>
                  <a:cubicBezTo>
                    <a:pt x="65" y="24"/>
                    <a:pt x="65" y="24"/>
                    <a:pt x="66" y="24"/>
                  </a:cubicBezTo>
                  <a:cubicBezTo>
                    <a:pt x="89" y="24"/>
                    <a:pt x="108" y="42"/>
                    <a:pt x="109" y="65"/>
                  </a:cubicBezTo>
                  <a:cubicBezTo>
                    <a:pt x="110" y="77"/>
                    <a:pt x="106" y="88"/>
                    <a:pt x="98" y="96"/>
                  </a:cubicBezTo>
                  <a:cubicBezTo>
                    <a:pt x="90" y="105"/>
                    <a:pt x="79" y="110"/>
                    <a:pt x="68" y="110"/>
                  </a:cubicBezTo>
                  <a:cubicBezTo>
                    <a:pt x="44" y="111"/>
                    <a:pt x="24" y="93"/>
                    <a:pt x="23" y="6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70"/>
            </a:p>
          </p:txBody>
        </p:sp>
        <p:sp>
          <p:nvSpPr>
            <p:cNvPr id="25" name="Freeform 20"/>
            <p:cNvSpPr>
              <a:spLocks/>
            </p:cNvSpPr>
            <p:nvPr userDrawn="1"/>
          </p:nvSpPr>
          <p:spPr bwMode="auto">
            <a:xfrm>
              <a:off x="-675" y="1607"/>
              <a:ext cx="514" cy="196"/>
            </a:xfrm>
            <a:custGeom>
              <a:avLst/>
              <a:gdLst>
                <a:gd name="T0" fmla="*/ 274 w 278"/>
                <a:gd name="T1" fmla="*/ 84 h 107"/>
                <a:gd name="T2" fmla="*/ 273 w 278"/>
                <a:gd name="T3" fmla="*/ 68 h 107"/>
                <a:gd name="T4" fmla="*/ 4 w 278"/>
                <a:gd name="T5" fmla="*/ 89 h 107"/>
                <a:gd name="T6" fmla="*/ 6 w 278"/>
                <a:gd name="T7" fmla="*/ 104 h 107"/>
                <a:gd name="T8" fmla="*/ 13 w 278"/>
                <a:gd name="T9" fmla="*/ 107 h 107"/>
                <a:gd name="T10" fmla="*/ 21 w 278"/>
                <a:gd name="T11" fmla="*/ 103 h 107"/>
                <a:gd name="T12" fmla="*/ 259 w 278"/>
                <a:gd name="T13" fmla="*/ 85 h 107"/>
                <a:gd name="T14" fmla="*/ 274 w 278"/>
                <a:gd name="T15" fmla="*/ 8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8" h="107">
                  <a:moveTo>
                    <a:pt x="274" y="84"/>
                  </a:moveTo>
                  <a:cubicBezTo>
                    <a:pt x="278" y="79"/>
                    <a:pt x="278" y="72"/>
                    <a:pt x="273" y="68"/>
                  </a:cubicBezTo>
                  <a:cubicBezTo>
                    <a:pt x="193" y="0"/>
                    <a:pt x="73" y="9"/>
                    <a:pt x="4" y="89"/>
                  </a:cubicBezTo>
                  <a:cubicBezTo>
                    <a:pt x="0" y="93"/>
                    <a:pt x="1" y="100"/>
                    <a:pt x="6" y="104"/>
                  </a:cubicBezTo>
                  <a:cubicBezTo>
                    <a:pt x="8" y="106"/>
                    <a:pt x="10" y="107"/>
                    <a:pt x="13" y="107"/>
                  </a:cubicBezTo>
                  <a:cubicBezTo>
                    <a:pt x="16" y="107"/>
                    <a:pt x="19" y="106"/>
                    <a:pt x="21" y="103"/>
                  </a:cubicBezTo>
                  <a:cubicBezTo>
                    <a:pt x="82" y="33"/>
                    <a:pt x="188" y="25"/>
                    <a:pt x="259" y="85"/>
                  </a:cubicBezTo>
                  <a:cubicBezTo>
                    <a:pt x="263" y="89"/>
                    <a:pt x="270" y="88"/>
                    <a:pt x="274" y="8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70"/>
            </a:p>
          </p:txBody>
        </p:sp>
        <p:sp>
          <p:nvSpPr>
            <p:cNvPr id="26" name="Freeform 21"/>
            <p:cNvSpPr>
              <a:spLocks/>
            </p:cNvSpPr>
            <p:nvPr userDrawn="1"/>
          </p:nvSpPr>
          <p:spPr bwMode="auto">
            <a:xfrm>
              <a:off x="-285" y="531"/>
              <a:ext cx="63" cy="129"/>
            </a:xfrm>
            <a:custGeom>
              <a:avLst/>
              <a:gdLst>
                <a:gd name="T0" fmla="*/ 10 w 34"/>
                <a:gd name="T1" fmla="*/ 69 h 70"/>
                <a:gd name="T2" fmla="*/ 12 w 34"/>
                <a:gd name="T3" fmla="*/ 70 h 70"/>
                <a:gd name="T4" fmla="*/ 23 w 34"/>
                <a:gd name="T5" fmla="*/ 61 h 70"/>
                <a:gd name="T6" fmla="*/ 32 w 34"/>
                <a:gd name="T7" fmla="*/ 14 h 70"/>
                <a:gd name="T8" fmla="*/ 24 w 34"/>
                <a:gd name="T9" fmla="*/ 1 h 70"/>
                <a:gd name="T10" fmla="*/ 11 w 34"/>
                <a:gd name="T11" fmla="*/ 9 h 70"/>
                <a:gd name="T12" fmla="*/ 1 w 34"/>
                <a:gd name="T13" fmla="*/ 56 h 70"/>
                <a:gd name="T14" fmla="*/ 10 w 34"/>
                <a:gd name="T15" fmla="*/ 6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70">
                  <a:moveTo>
                    <a:pt x="10" y="69"/>
                  </a:moveTo>
                  <a:cubicBezTo>
                    <a:pt x="10" y="70"/>
                    <a:pt x="11" y="70"/>
                    <a:pt x="12" y="70"/>
                  </a:cubicBezTo>
                  <a:cubicBezTo>
                    <a:pt x="17" y="70"/>
                    <a:pt x="22" y="66"/>
                    <a:pt x="23" y="61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4" y="8"/>
                    <a:pt x="30" y="2"/>
                    <a:pt x="24" y="1"/>
                  </a:cubicBezTo>
                  <a:cubicBezTo>
                    <a:pt x="18" y="0"/>
                    <a:pt x="12" y="3"/>
                    <a:pt x="11" y="9"/>
                  </a:cubicBezTo>
                  <a:cubicBezTo>
                    <a:pt x="1" y="56"/>
                    <a:pt x="1" y="56"/>
                    <a:pt x="1" y="56"/>
                  </a:cubicBezTo>
                  <a:cubicBezTo>
                    <a:pt x="0" y="62"/>
                    <a:pt x="4" y="68"/>
                    <a:pt x="10" y="6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70"/>
            </a:p>
          </p:txBody>
        </p:sp>
        <p:sp>
          <p:nvSpPr>
            <p:cNvPr id="27" name="Freeform 22"/>
            <p:cNvSpPr>
              <a:spLocks/>
            </p:cNvSpPr>
            <p:nvPr userDrawn="1"/>
          </p:nvSpPr>
          <p:spPr bwMode="auto">
            <a:xfrm>
              <a:off x="-849" y="1267"/>
              <a:ext cx="111" cy="154"/>
            </a:xfrm>
            <a:custGeom>
              <a:avLst/>
              <a:gdLst>
                <a:gd name="T0" fmla="*/ 7 w 60"/>
                <a:gd name="T1" fmla="*/ 3 h 84"/>
                <a:gd name="T2" fmla="*/ 3 w 60"/>
                <a:gd name="T3" fmla="*/ 18 h 84"/>
                <a:gd name="T4" fmla="*/ 38 w 60"/>
                <a:gd name="T5" fmla="*/ 78 h 84"/>
                <a:gd name="T6" fmla="*/ 48 w 60"/>
                <a:gd name="T7" fmla="*/ 84 h 84"/>
                <a:gd name="T8" fmla="*/ 53 w 60"/>
                <a:gd name="T9" fmla="*/ 82 h 84"/>
                <a:gd name="T10" fmla="*/ 57 w 60"/>
                <a:gd name="T11" fmla="*/ 67 h 84"/>
                <a:gd name="T12" fmla="*/ 22 w 60"/>
                <a:gd name="T13" fmla="*/ 7 h 84"/>
                <a:gd name="T14" fmla="*/ 7 w 60"/>
                <a:gd name="T15" fmla="*/ 3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84">
                  <a:moveTo>
                    <a:pt x="7" y="3"/>
                  </a:moveTo>
                  <a:cubicBezTo>
                    <a:pt x="2" y="6"/>
                    <a:pt x="0" y="13"/>
                    <a:pt x="3" y="18"/>
                  </a:cubicBezTo>
                  <a:cubicBezTo>
                    <a:pt x="38" y="78"/>
                    <a:pt x="38" y="78"/>
                    <a:pt x="38" y="78"/>
                  </a:cubicBezTo>
                  <a:cubicBezTo>
                    <a:pt x="40" y="82"/>
                    <a:pt x="44" y="84"/>
                    <a:pt x="48" y="84"/>
                  </a:cubicBezTo>
                  <a:cubicBezTo>
                    <a:pt x="50" y="84"/>
                    <a:pt x="52" y="83"/>
                    <a:pt x="53" y="82"/>
                  </a:cubicBezTo>
                  <a:cubicBezTo>
                    <a:pt x="59" y="79"/>
                    <a:pt x="60" y="72"/>
                    <a:pt x="57" y="67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19" y="2"/>
                    <a:pt x="12" y="0"/>
                    <a:pt x="7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70"/>
            </a:p>
          </p:txBody>
        </p:sp>
        <p:sp>
          <p:nvSpPr>
            <p:cNvPr id="28" name="Freeform 23"/>
            <p:cNvSpPr>
              <a:spLocks/>
            </p:cNvSpPr>
            <p:nvPr userDrawn="1"/>
          </p:nvSpPr>
          <p:spPr bwMode="auto">
            <a:xfrm>
              <a:off x="-483" y="890"/>
              <a:ext cx="415" cy="731"/>
            </a:xfrm>
            <a:custGeom>
              <a:avLst/>
              <a:gdLst>
                <a:gd name="T0" fmla="*/ 212 w 224"/>
                <a:gd name="T1" fmla="*/ 398 h 398"/>
                <a:gd name="T2" fmla="*/ 223 w 224"/>
                <a:gd name="T3" fmla="*/ 388 h 398"/>
                <a:gd name="T4" fmla="*/ 213 w 224"/>
                <a:gd name="T5" fmla="*/ 376 h 398"/>
                <a:gd name="T6" fmla="*/ 166 w 224"/>
                <a:gd name="T7" fmla="*/ 368 h 398"/>
                <a:gd name="T8" fmla="*/ 53 w 224"/>
                <a:gd name="T9" fmla="*/ 280 h 398"/>
                <a:gd name="T10" fmla="*/ 36 w 224"/>
                <a:gd name="T11" fmla="*/ 141 h 398"/>
                <a:gd name="T12" fmla="*/ 208 w 224"/>
                <a:gd name="T13" fmla="*/ 45 h 398"/>
                <a:gd name="T14" fmla="*/ 222 w 224"/>
                <a:gd name="T15" fmla="*/ 37 h 398"/>
                <a:gd name="T16" fmla="*/ 214 w 224"/>
                <a:gd name="T17" fmla="*/ 23 h 398"/>
                <a:gd name="T18" fmla="*/ 15 w 224"/>
                <a:gd name="T19" fmla="*/ 135 h 398"/>
                <a:gd name="T20" fmla="*/ 33 w 224"/>
                <a:gd name="T21" fmla="*/ 291 h 398"/>
                <a:gd name="T22" fmla="*/ 160 w 224"/>
                <a:gd name="T23" fmla="*/ 389 h 398"/>
                <a:gd name="T24" fmla="*/ 211 w 224"/>
                <a:gd name="T25" fmla="*/ 398 h 398"/>
                <a:gd name="T26" fmla="*/ 212 w 224"/>
                <a:gd name="T27" fmla="*/ 398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4" h="398">
                  <a:moveTo>
                    <a:pt x="212" y="398"/>
                  </a:moveTo>
                  <a:cubicBezTo>
                    <a:pt x="218" y="398"/>
                    <a:pt x="223" y="394"/>
                    <a:pt x="223" y="388"/>
                  </a:cubicBezTo>
                  <a:cubicBezTo>
                    <a:pt x="224" y="382"/>
                    <a:pt x="219" y="376"/>
                    <a:pt x="213" y="376"/>
                  </a:cubicBezTo>
                  <a:cubicBezTo>
                    <a:pt x="197" y="375"/>
                    <a:pt x="182" y="372"/>
                    <a:pt x="166" y="368"/>
                  </a:cubicBezTo>
                  <a:cubicBezTo>
                    <a:pt x="118" y="354"/>
                    <a:pt x="77" y="323"/>
                    <a:pt x="53" y="280"/>
                  </a:cubicBezTo>
                  <a:cubicBezTo>
                    <a:pt x="29" y="237"/>
                    <a:pt x="23" y="188"/>
                    <a:pt x="36" y="141"/>
                  </a:cubicBezTo>
                  <a:cubicBezTo>
                    <a:pt x="57" y="67"/>
                    <a:pt x="134" y="24"/>
                    <a:pt x="208" y="45"/>
                  </a:cubicBezTo>
                  <a:cubicBezTo>
                    <a:pt x="214" y="46"/>
                    <a:pt x="220" y="43"/>
                    <a:pt x="222" y="37"/>
                  </a:cubicBezTo>
                  <a:cubicBezTo>
                    <a:pt x="223" y="31"/>
                    <a:pt x="220" y="25"/>
                    <a:pt x="214" y="23"/>
                  </a:cubicBezTo>
                  <a:cubicBezTo>
                    <a:pt x="128" y="0"/>
                    <a:pt x="39" y="50"/>
                    <a:pt x="15" y="135"/>
                  </a:cubicBezTo>
                  <a:cubicBezTo>
                    <a:pt x="0" y="187"/>
                    <a:pt x="6" y="243"/>
                    <a:pt x="33" y="291"/>
                  </a:cubicBezTo>
                  <a:cubicBezTo>
                    <a:pt x="61" y="339"/>
                    <a:pt x="106" y="374"/>
                    <a:pt x="160" y="389"/>
                  </a:cubicBezTo>
                  <a:cubicBezTo>
                    <a:pt x="177" y="394"/>
                    <a:pt x="194" y="397"/>
                    <a:pt x="211" y="398"/>
                  </a:cubicBezTo>
                  <a:cubicBezTo>
                    <a:pt x="211" y="398"/>
                    <a:pt x="212" y="398"/>
                    <a:pt x="212" y="39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70"/>
            </a:p>
          </p:txBody>
        </p:sp>
        <p:sp>
          <p:nvSpPr>
            <p:cNvPr id="29" name="Freeform 24"/>
            <p:cNvSpPr>
              <a:spLocks/>
            </p:cNvSpPr>
            <p:nvPr userDrawn="1"/>
          </p:nvSpPr>
          <p:spPr bwMode="auto">
            <a:xfrm>
              <a:off x="-527" y="702"/>
              <a:ext cx="512" cy="206"/>
            </a:xfrm>
            <a:custGeom>
              <a:avLst/>
              <a:gdLst>
                <a:gd name="T0" fmla="*/ 4 w 277"/>
                <a:gd name="T1" fmla="*/ 94 h 112"/>
                <a:gd name="T2" fmla="*/ 6 w 277"/>
                <a:gd name="T3" fmla="*/ 109 h 112"/>
                <a:gd name="T4" fmla="*/ 13 w 277"/>
                <a:gd name="T5" fmla="*/ 112 h 112"/>
                <a:gd name="T6" fmla="*/ 21 w 277"/>
                <a:gd name="T7" fmla="*/ 108 h 112"/>
                <a:gd name="T8" fmla="*/ 258 w 277"/>
                <a:gd name="T9" fmla="*/ 76 h 112"/>
                <a:gd name="T10" fmla="*/ 274 w 277"/>
                <a:gd name="T11" fmla="*/ 73 h 112"/>
                <a:gd name="T12" fmla="*/ 271 w 277"/>
                <a:gd name="T13" fmla="*/ 57 h 112"/>
                <a:gd name="T14" fmla="*/ 4 w 277"/>
                <a:gd name="T15" fmla="*/ 9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7" h="112">
                  <a:moveTo>
                    <a:pt x="4" y="94"/>
                  </a:moveTo>
                  <a:cubicBezTo>
                    <a:pt x="0" y="98"/>
                    <a:pt x="1" y="105"/>
                    <a:pt x="6" y="109"/>
                  </a:cubicBezTo>
                  <a:cubicBezTo>
                    <a:pt x="8" y="111"/>
                    <a:pt x="10" y="112"/>
                    <a:pt x="13" y="112"/>
                  </a:cubicBezTo>
                  <a:cubicBezTo>
                    <a:pt x="16" y="112"/>
                    <a:pt x="19" y="111"/>
                    <a:pt x="21" y="108"/>
                  </a:cubicBezTo>
                  <a:cubicBezTo>
                    <a:pt x="81" y="39"/>
                    <a:pt x="182" y="25"/>
                    <a:pt x="258" y="76"/>
                  </a:cubicBezTo>
                  <a:cubicBezTo>
                    <a:pt x="263" y="79"/>
                    <a:pt x="270" y="78"/>
                    <a:pt x="274" y="73"/>
                  </a:cubicBezTo>
                  <a:cubicBezTo>
                    <a:pt x="277" y="68"/>
                    <a:pt x="276" y="61"/>
                    <a:pt x="271" y="57"/>
                  </a:cubicBezTo>
                  <a:cubicBezTo>
                    <a:pt x="185" y="0"/>
                    <a:pt x="71" y="16"/>
                    <a:pt x="4" y="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70"/>
            </a:p>
          </p:txBody>
        </p:sp>
        <p:sp>
          <p:nvSpPr>
            <p:cNvPr id="30" name="Freeform 25"/>
            <p:cNvSpPr>
              <a:spLocks/>
            </p:cNvSpPr>
            <p:nvPr userDrawn="1"/>
          </p:nvSpPr>
          <p:spPr bwMode="auto">
            <a:xfrm>
              <a:off x="-483" y="1796"/>
              <a:ext cx="178" cy="88"/>
            </a:xfrm>
            <a:custGeom>
              <a:avLst/>
              <a:gdLst>
                <a:gd name="T0" fmla="*/ 80 w 96"/>
                <a:gd name="T1" fmla="*/ 2 h 48"/>
                <a:gd name="T2" fmla="*/ 9 w 96"/>
                <a:gd name="T3" fmla="*/ 26 h 48"/>
                <a:gd name="T4" fmla="*/ 2 w 96"/>
                <a:gd name="T5" fmla="*/ 40 h 48"/>
                <a:gd name="T6" fmla="*/ 12 w 96"/>
                <a:gd name="T7" fmla="*/ 48 h 48"/>
                <a:gd name="T8" fmla="*/ 16 w 96"/>
                <a:gd name="T9" fmla="*/ 47 h 48"/>
                <a:gd name="T10" fmla="*/ 87 w 96"/>
                <a:gd name="T11" fmla="*/ 23 h 48"/>
                <a:gd name="T12" fmla="*/ 94 w 96"/>
                <a:gd name="T13" fmla="*/ 9 h 48"/>
                <a:gd name="T14" fmla="*/ 80 w 96"/>
                <a:gd name="T15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6" h="48">
                  <a:moveTo>
                    <a:pt x="80" y="2"/>
                  </a:moveTo>
                  <a:cubicBezTo>
                    <a:pt x="9" y="26"/>
                    <a:pt x="9" y="26"/>
                    <a:pt x="9" y="26"/>
                  </a:cubicBezTo>
                  <a:cubicBezTo>
                    <a:pt x="3" y="28"/>
                    <a:pt x="0" y="34"/>
                    <a:pt x="2" y="40"/>
                  </a:cubicBezTo>
                  <a:cubicBezTo>
                    <a:pt x="3" y="45"/>
                    <a:pt x="8" y="48"/>
                    <a:pt x="12" y="48"/>
                  </a:cubicBezTo>
                  <a:cubicBezTo>
                    <a:pt x="14" y="48"/>
                    <a:pt x="15" y="48"/>
                    <a:pt x="16" y="47"/>
                  </a:cubicBezTo>
                  <a:cubicBezTo>
                    <a:pt x="87" y="23"/>
                    <a:pt x="87" y="23"/>
                    <a:pt x="87" y="23"/>
                  </a:cubicBezTo>
                  <a:cubicBezTo>
                    <a:pt x="93" y="21"/>
                    <a:pt x="96" y="15"/>
                    <a:pt x="94" y="9"/>
                  </a:cubicBezTo>
                  <a:cubicBezTo>
                    <a:pt x="92" y="3"/>
                    <a:pt x="86" y="0"/>
                    <a:pt x="80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70"/>
            </a:p>
          </p:txBody>
        </p:sp>
        <p:sp>
          <p:nvSpPr>
            <p:cNvPr id="31" name="Freeform 26"/>
            <p:cNvSpPr>
              <a:spLocks/>
            </p:cNvSpPr>
            <p:nvPr userDrawn="1"/>
          </p:nvSpPr>
          <p:spPr bwMode="auto">
            <a:xfrm>
              <a:off x="-216" y="1370"/>
              <a:ext cx="209" cy="97"/>
            </a:xfrm>
            <a:custGeom>
              <a:avLst/>
              <a:gdLst>
                <a:gd name="T0" fmla="*/ 111 w 113"/>
                <a:gd name="T1" fmla="*/ 9 h 53"/>
                <a:gd name="T2" fmla="*/ 97 w 113"/>
                <a:gd name="T3" fmla="*/ 2 h 53"/>
                <a:gd name="T4" fmla="*/ 9 w 113"/>
                <a:gd name="T5" fmla="*/ 32 h 53"/>
                <a:gd name="T6" fmla="*/ 2 w 113"/>
                <a:gd name="T7" fmla="*/ 46 h 53"/>
                <a:gd name="T8" fmla="*/ 12 w 113"/>
                <a:gd name="T9" fmla="*/ 53 h 53"/>
                <a:gd name="T10" fmla="*/ 16 w 113"/>
                <a:gd name="T11" fmla="*/ 53 h 53"/>
                <a:gd name="T12" fmla="*/ 104 w 113"/>
                <a:gd name="T13" fmla="*/ 23 h 53"/>
                <a:gd name="T14" fmla="*/ 111 w 113"/>
                <a:gd name="T15" fmla="*/ 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3" h="53">
                  <a:moveTo>
                    <a:pt x="111" y="9"/>
                  </a:moveTo>
                  <a:cubicBezTo>
                    <a:pt x="110" y="3"/>
                    <a:pt x="103" y="0"/>
                    <a:pt x="97" y="2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3" y="33"/>
                    <a:pt x="0" y="40"/>
                    <a:pt x="2" y="46"/>
                  </a:cubicBezTo>
                  <a:cubicBezTo>
                    <a:pt x="3" y="50"/>
                    <a:pt x="8" y="53"/>
                    <a:pt x="12" y="53"/>
                  </a:cubicBezTo>
                  <a:cubicBezTo>
                    <a:pt x="14" y="53"/>
                    <a:pt x="15" y="53"/>
                    <a:pt x="16" y="53"/>
                  </a:cubicBezTo>
                  <a:cubicBezTo>
                    <a:pt x="104" y="23"/>
                    <a:pt x="104" y="23"/>
                    <a:pt x="104" y="23"/>
                  </a:cubicBezTo>
                  <a:cubicBezTo>
                    <a:pt x="110" y="21"/>
                    <a:pt x="113" y="15"/>
                    <a:pt x="111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70"/>
            </a:p>
          </p:txBody>
        </p:sp>
        <p:sp>
          <p:nvSpPr>
            <p:cNvPr id="32" name="Freeform 27"/>
            <p:cNvSpPr>
              <a:spLocks/>
            </p:cNvSpPr>
            <p:nvPr userDrawn="1"/>
          </p:nvSpPr>
          <p:spPr bwMode="auto">
            <a:xfrm>
              <a:off x="-218" y="1871"/>
              <a:ext cx="189" cy="681"/>
            </a:xfrm>
            <a:custGeom>
              <a:avLst/>
              <a:gdLst>
                <a:gd name="T0" fmla="*/ 25 w 102"/>
                <a:gd name="T1" fmla="*/ 9 h 370"/>
                <a:gd name="T2" fmla="*/ 11 w 102"/>
                <a:gd name="T3" fmla="*/ 2 h 370"/>
                <a:gd name="T4" fmla="*/ 4 w 102"/>
                <a:gd name="T5" fmla="*/ 17 h 370"/>
                <a:gd name="T6" fmla="*/ 78 w 102"/>
                <a:gd name="T7" fmla="*/ 224 h 370"/>
                <a:gd name="T8" fmla="*/ 3 w 102"/>
                <a:gd name="T9" fmla="*/ 353 h 370"/>
                <a:gd name="T10" fmla="*/ 7 w 102"/>
                <a:gd name="T11" fmla="*/ 368 h 370"/>
                <a:gd name="T12" fmla="*/ 12 w 102"/>
                <a:gd name="T13" fmla="*/ 370 h 370"/>
                <a:gd name="T14" fmla="*/ 22 w 102"/>
                <a:gd name="T15" fmla="*/ 364 h 370"/>
                <a:gd name="T16" fmla="*/ 100 w 102"/>
                <a:gd name="T17" fmla="*/ 231 h 370"/>
                <a:gd name="T18" fmla="*/ 101 w 102"/>
                <a:gd name="T19" fmla="*/ 221 h 370"/>
                <a:gd name="T20" fmla="*/ 25 w 102"/>
                <a:gd name="T21" fmla="*/ 9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2" h="370">
                  <a:moveTo>
                    <a:pt x="25" y="9"/>
                  </a:moveTo>
                  <a:cubicBezTo>
                    <a:pt x="23" y="3"/>
                    <a:pt x="16" y="0"/>
                    <a:pt x="11" y="2"/>
                  </a:cubicBezTo>
                  <a:cubicBezTo>
                    <a:pt x="5" y="4"/>
                    <a:pt x="2" y="11"/>
                    <a:pt x="4" y="17"/>
                  </a:cubicBezTo>
                  <a:cubicBezTo>
                    <a:pt x="78" y="224"/>
                    <a:pt x="78" y="224"/>
                    <a:pt x="78" y="224"/>
                  </a:cubicBezTo>
                  <a:cubicBezTo>
                    <a:pt x="3" y="353"/>
                    <a:pt x="3" y="353"/>
                    <a:pt x="3" y="353"/>
                  </a:cubicBezTo>
                  <a:cubicBezTo>
                    <a:pt x="0" y="358"/>
                    <a:pt x="2" y="365"/>
                    <a:pt x="7" y="368"/>
                  </a:cubicBezTo>
                  <a:cubicBezTo>
                    <a:pt x="9" y="369"/>
                    <a:pt x="11" y="370"/>
                    <a:pt x="12" y="370"/>
                  </a:cubicBezTo>
                  <a:cubicBezTo>
                    <a:pt x="16" y="370"/>
                    <a:pt x="20" y="368"/>
                    <a:pt x="22" y="364"/>
                  </a:cubicBezTo>
                  <a:cubicBezTo>
                    <a:pt x="100" y="231"/>
                    <a:pt x="100" y="231"/>
                    <a:pt x="100" y="231"/>
                  </a:cubicBezTo>
                  <a:cubicBezTo>
                    <a:pt x="102" y="228"/>
                    <a:pt x="102" y="224"/>
                    <a:pt x="101" y="221"/>
                  </a:cubicBezTo>
                  <a:lnTo>
                    <a:pt x="25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70"/>
            </a:p>
          </p:txBody>
        </p:sp>
        <p:sp>
          <p:nvSpPr>
            <p:cNvPr id="33" name="Freeform 28"/>
            <p:cNvSpPr>
              <a:spLocks/>
            </p:cNvSpPr>
            <p:nvPr userDrawn="1"/>
          </p:nvSpPr>
          <p:spPr bwMode="auto">
            <a:xfrm>
              <a:off x="-790" y="1938"/>
              <a:ext cx="370" cy="444"/>
            </a:xfrm>
            <a:custGeom>
              <a:avLst/>
              <a:gdLst>
                <a:gd name="T0" fmla="*/ 156 w 200"/>
                <a:gd name="T1" fmla="*/ 34 h 242"/>
                <a:gd name="T2" fmla="*/ 169 w 200"/>
                <a:gd name="T3" fmla="*/ 25 h 242"/>
                <a:gd name="T4" fmla="*/ 160 w 200"/>
                <a:gd name="T5" fmla="*/ 12 h 242"/>
                <a:gd name="T6" fmla="*/ 10 w 200"/>
                <a:gd name="T7" fmla="*/ 118 h 242"/>
                <a:gd name="T8" fmla="*/ 97 w 200"/>
                <a:gd name="T9" fmla="*/ 240 h 242"/>
                <a:gd name="T10" fmla="*/ 112 w 200"/>
                <a:gd name="T11" fmla="*/ 242 h 242"/>
                <a:gd name="T12" fmla="*/ 162 w 200"/>
                <a:gd name="T13" fmla="*/ 226 h 242"/>
                <a:gd name="T14" fmla="*/ 197 w 200"/>
                <a:gd name="T15" fmla="*/ 169 h 242"/>
                <a:gd name="T16" fmla="*/ 185 w 200"/>
                <a:gd name="T17" fmla="*/ 116 h 242"/>
                <a:gd name="T18" fmla="*/ 138 w 200"/>
                <a:gd name="T19" fmla="*/ 86 h 242"/>
                <a:gd name="T20" fmla="*/ 126 w 200"/>
                <a:gd name="T21" fmla="*/ 96 h 242"/>
                <a:gd name="T22" fmla="*/ 135 w 200"/>
                <a:gd name="T23" fmla="*/ 108 h 242"/>
                <a:gd name="T24" fmla="*/ 167 w 200"/>
                <a:gd name="T25" fmla="*/ 128 h 242"/>
                <a:gd name="T26" fmla="*/ 175 w 200"/>
                <a:gd name="T27" fmla="*/ 165 h 242"/>
                <a:gd name="T28" fmla="*/ 149 w 200"/>
                <a:gd name="T29" fmla="*/ 207 h 242"/>
                <a:gd name="T30" fmla="*/ 101 w 200"/>
                <a:gd name="T31" fmla="*/ 218 h 242"/>
                <a:gd name="T32" fmla="*/ 32 w 200"/>
                <a:gd name="T33" fmla="*/ 122 h 242"/>
                <a:gd name="T34" fmla="*/ 156 w 200"/>
                <a:gd name="T35" fmla="*/ 34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0" h="242">
                  <a:moveTo>
                    <a:pt x="156" y="34"/>
                  </a:moveTo>
                  <a:cubicBezTo>
                    <a:pt x="162" y="35"/>
                    <a:pt x="168" y="31"/>
                    <a:pt x="169" y="25"/>
                  </a:cubicBezTo>
                  <a:cubicBezTo>
                    <a:pt x="170" y="19"/>
                    <a:pt x="166" y="13"/>
                    <a:pt x="160" y="12"/>
                  </a:cubicBezTo>
                  <a:cubicBezTo>
                    <a:pt x="89" y="0"/>
                    <a:pt x="22" y="48"/>
                    <a:pt x="10" y="118"/>
                  </a:cubicBezTo>
                  <a:cubicBezTo>
                    <a:pt x="0" y="176"/>
                    <a:pt x="39" y="231"/>
                    <a:pt x="97" y="240"/>
                  </a:cubicBezTo>
                  <a:cubicBezTo>
                    <a:pt x="102" y="241"/>
                    <a:pt x="107" y="242"/>
                    <a:pt x="112" y="242"/>
                  </a:cubicBezTo>
                  <a:cubicBezTo>
                    <a:pt x="130" y="242"/>
                    <a:pt x="147" y="236"/>
                    <a:pt x="162" y="226"/>
                  </a:cubicBezTo>
                  <a:cubicBezTo>
                    <a:pt x="181" y="212"/>
                    <a:pt x="193" y="192"/>
                    <a:pt x="197" y="169"/>
                  </a:cubicBezTo>
                  <a:cubicBezTo>
                    <a:pt x="200" y="150"/>
                    <a:pt x="196" y="131"/>
                    <a:pt x="185" y="116"/>
                  </a:cubicBezTo>
                  <a:cubicBezTo>
                    <a:pt x="174" y="100"/>
                    <a:pt x="157" y="90"/>
                    <a:pt x="138" y="86"/>
                  </a:cubicBezTo>
                  <a:cubicBezTo>
                    <a:pt x="132" y="85"/>
                    <a:pt x="127" y="89"/>
                    <a:pt x="126" y="96"/>
                  </a:cubicBezTo>
                  <a:cubicBezTo>
                    <a:pt x="125" y="102"/>
                    <a:pt x="129" y="107"/>
                    <a:pt x="135" y="108"/>
                  </a:cubicBezTo>
                  <a:cubicBezTo>
                    <a:pt x="148" y="111"/>
                    <a:pt x="159" y="118"/>
                    <a:pt x="167" y="128"/>
                  </a:cubicBezTo>
                  <a:cubicBezTo>
                    <a:pt x="174" y="139"/>
                    <a:pt x="177" y="152"/>
                    <a:pt x="175" y="165"/>
                  </a:cubicBezTo>
                  <a:cubicBezTo>
                    <a:pt x="172" y="183"/>
                    <a:pt x="163" y="197"/>
                    <a:pt x="149" y="207"/>
                  </a:cubicBezTo>
                  <a:cubicBezTo>
                    <a:pt x="135" y="217"/>
                    <a:pt x="118" y="221"/>
                    <a:pt x="101" y="218"/>
                  </a:cubicBezTo>
                  <a:cubicBezTo>
                    <a:pt x="55" y="211"/>
                    <a:pt x="24" y="167"/>
                    <a:pt x="32" y="122"/>
                  </a:cubicBezTo>
                  <a:cubicBezTo>
                    <a:pt x="42" y="64"/>
                    <a:pt x="97" y="24"/>
                    <a:pt x="156" y="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70"/>
            </a:p>
          </p:txBody>
        </p:sp>
        <p:sp>
          <p:nvSpPr>
            <p:cNvPr id="34" name="Freeform 29"/>
            <p:cNvSpPr>
              <a:spLocks/>
            </p:cNvSpPr>
            <p:nvPr userDrawn="1"/>
          </p:nvSpPr>
          <p:spPr bwMode="auto">
            <a:xfrm>
              <a:off x="-381" y="1954"/>
              <a:ext cx="202" cy="331"/>
            </a:xfrm>
            <a:custGeom>
              <a:avLst/>
              <a:gdLst>
                <a:gd name="T0" fmla="*/ 7 w 109"/>
                <a:gd name="T1" fmla="*/ 3 h 180"/>
                <a:gd name="T2" fmla="*/ 3 w 109"/>
                <a:gd name="T3" fmla="*/ 18 h 180"/>
                <a:gd name="T4" fmla="*/ 86 w 109"/>
                <a:gd name="T5" fmla="*/ 174 h 180"/>
                <a:gd name="T6" fmla="*/ 96 w 109"/>
                <a:gd name="T7" fmla="*/ 180 h 180"/>
                <a:gd name="T8" fmla="*/ 101 w 109"/>
                <a:gd name="T9" fmla="*/ 179 h 180"/>
                <a:gd name="T10" fmla="*/ 106 w 109"/>
                <a:gd name="T11" fmla="*/ 164 h 180"/>
                <a:gd name="T12" fmla="*/ 22 w 109"/>
                <a:gd name="T13" fmla="*/ 8 h 180"/>
                <a:gd name="T14" fmla="*/ 7 w 109"/>
                <a:gd name="T15" fmla="*/ 3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9" h="180">
                  <a:moveTo>
                    <a:pt x="7" y="3"/>
                  </a:moveTo>
                  <a:cubicBezTo>
                    <a:pt x="2" y="6"/>
                    <a:pt x="0" y="13"/>
                    <a:pt x="3" y="18"/>
                  </a:cubicBezTo>
                  <a:cubicBezTo>
                    <a:pt x="86" y="174"/>
                    <a:pt x="86" y="174"/>
                    <a:pt x="86" y="174"/>
                  </a:cubicBezTo>
                  <a:cubicBezTo>
                    <a:pt x="88" y="178"/>
                    <a:pt x="92" y="180"/>
                    <a:pt x="96" y="180"/>
                  </a:cubicBezTo>
                  <a:cubicBezTo>
                    <a:pt x="98" y="180"/>
                    <a:pt x="100" y="180"/>
                    <a:pt x="101" y="179"/>
                  </a:cubicBezTo>
                  <a:cubicBezTo>
                    <a:pt x="107" y="176"/>
                    <a:pt x="109" y="169"/>
                    <a:pt x="106" y="164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19" y="2"/>
                    <a:pt x="13" y="0"/>
                    <a:pt x="7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70"/>
            </a:p>
          </p:txBody>
        </p:sp>
        <p:sp>
          <p:nvSpPr>
            <p:cNvPr id="35" name="Freeform 30"/>
            <p:cNvSpPr>
              <a:spLocks/>
            </p:cNvSpPr>
            <p:nvPr userDrawn="1"/>
          </p:nvSpPr>
          <p:spPr bwMode="auto">
            <a:xfrm>
              <a:off x="-189" y="202"/>
              <a:ext cx="145" cy="372"/>
            </a:xfrm>
            <a:custGeom>
              <a:avLst/>
              <a:gdLst>
                <a:gd name="T0" fmla="*/ 9 w 78"/>
                <a:gd name="T1" fmla="*/ 1 h 202"/>
                <a:gd name="T2" fmla="*/ 2 w 78"/>
                <a:gd name="T3" fmla="*/ 15 h 202"/>
                <a:gd name="T4" fmla="*/ 55 w 78"/>
                <a:gd name="T5" fmla="*/ 194 h 202"/>
                <a:gd name="T6" fmla="*/ 65 w 78"/>
                <a:gd name="T7" fmla="*/ 202 h 202"/>
                <a:gd name="T8" fmla="*/ 69 w 78"/>
                <a:gd name="T9" fmla="*/ 201 h 202"/>
                <a:gd name="T10" fmla="*/ 76 w 78"/>
                <a:gd name="T11" fmla="*/ 187 h 202"/>
                <a:gd name="T12" fmla="*/ 23 w 78"/>
                <a:gd name="T13" fmla="*/ 9 h 202"/>
                <a:gd name="T14" fmla="*/ 9 w 78"/>
                <a:gd name="T15" fmla="*/ 1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" h="202">
                  <a:moveTo>
                    <a:pt x="9" y="1"/>
                  </a:moveTo>
                  <a:cubicBezTo>
                    <a:pt x="3" y="3"/>
                    <a:pt x="0" y="9"/>
                    <a:pt x="2" y="15"/>
                  </a:cubicBezTo>
                  <a:cubicBezTo>
                    <a:pt x="55" y="194"/>
                    <a:pt x="55" y="194"/>
                    <a:pt x="55" y="194"/>
                  </a:cubicBezTo>
                  <a:cubicBezTo>
                    <a:pt x="56" y="199"/>
                    <a:pt x="61" y="202"/>
                    <a:pt x="65" y="202"/>
                  </a:cubicBezTo>
                  <a:cubicBezTo>
                    <a:pt x="67" y="202"/>
                    <a:pt x="68" y="202"/>
                    <a:pt x="69" y="201"/>
                  </a:cubicBezTo>
                  <a:cubicBezTo>
                    <a:pt x="75" y="200"/>
                    <a:pt x="78" y="193"/>
                    <a:pt x="76" y="187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1" y="3"/>
                    <a:pt x="15" y="0"/>
                    <a:pt x="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70"/>
            </a:p>
          </p:txBody>
        </p:sp>
        <p:sp>
          <p:nvSpPr>
            <p:cNvPr id="36" name="Freeform 31"/>
            <p:cNvSpPr>
              <a:spLocks/>
            </p:cNvSpPr>
            <p:nvPr userDrawn="1"/>
          </p:nvSpPr>
          <p:spPr bwMode="auto">
            <a:xfrm>
              <a:off x="-806" y="3860"/>
              <a:ext cx="336" cy="118"/>
            </a:xfrm>
            <a:custGeom>
              <a:avLst/>
              <a:gdLst>
                <a:gd name="T0" fmla="*/ 2 w 182"/>
                <a:gd name="T1" fmla="*/ 10 h 64"/>
                <a:gd name="T2" fmla="*/ 10 w 182"/>
                <a:gd name="T3" fmla="*/ 23 h 64"/>
                <a:gd name="T4" fmla="*/ 167 w 182"/>
                <a:gd name="T5" fmla="*/ 63 h 64"/>
                <a:gd name="T6" fmla="*/ 170 w 182"/>
                <a:gd name="T7" fmla="*/ 64 h 64"/>
                <a:gd name="T8" fmla="*/ 180 w 182"/>
                <a:gd name="T9" fmla="*/ 55 h 64"/>
                <a:gd name="T10" fmla="*/ 172 w 182"/>
                <a:gd name="T11" fmla="*/ 42 h 64"/>
                <a:gd name="T12" fmla="*/ 15 w 182"/>
                <a:gd name="T13" fmla="*/ 2 h 64"/>
                <a:gd name="T14" fmla="*/ 2 w 182"/>
                <a:gd name="T15" fmla="*/ 1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2" h="64">
                  <a:moveTo>
                    <a:pt x="2" y="10"/>
                  </a:moveTo>
                  <a:cubicBezTo>
                    <a:pt x="0" y="16"/>
                    <a:pt x="4" y="22"/>
                    <a:pt x="10" y="23"/>
                  </a:cubicBezTo>
                  <a:cubicBezTo>
                    <a:pt x="167" y="63"/>
                    <a:pt x="167" y="63"/>
                    <a:pt x="167" y="63"/>
                  </a:cubicBezTo>
                  <a:cubicBezTo>
                    <a:pt x="168" y="64"/>
                    <a:pt x="169" y="64"/>
                    <a:pt x="170" y="64"/>
                  </a:cubicBezTo>
                  <a:cubicBezTo>
                    <a:pt x="175" y="64"/>
                    <a:pt x="179" y="60"/>
                    <a:pt x="180" y="55"/>
                  </a:cubicBezTo>
                  <a:cubicBezTo>
                    <a:pt x="182" y="49"/>
                    <a:pt x="178" y="43"/>
                    <a:pt x="172" y="4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9" y="0"/>
                    <a:pt x="3" y="4"/>
                    <a:pt x="2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70"/>
            </a:p>
          </p:txBody>
        </p:sp>
        <p:sp>
          <p:nvSpPr>
            <p:cNvPr id="37" name="Freeform 32"/>
            <p:cNvSpPr>
              <a:spLocks/>
            </p:cNvSpPr>
            <p:nvPr userDrawn="1"/>
          </p:nvSpPr>
          <p:spPr bwMode="auto">
            <a:xfrm>
              <a:off x="-597" y="3730"/>
              <a:ext cx="414" cy="768"/>
            </a:xfrm>
            <a:custGeom>
              <a:avLst/>
              <a:gdLst>
                <a:gd name="T0" fmla="*/ 201 w 224"/>
                <a:gd name="T1" fmla="*/ 272 h 418"/>
                <a:gd name="T2" fmla="*/ 205 w 224"/>
                <a:gd name="T3" fmla="*/ 264 h 418"/>
                <a:gd name="T4" fmla="*/ 201 w 224"/>
                <a:gd name="T5" fmla="*/ 255 h 418"/>
                <a:gd name="T6" fmla="*/ 137 w 224"/>
                <a:gd name="T7" fmla="*/ 202 h 418"/>
                <a:gd name="T8" fmla="*/ 220 w 224"/>
                <a:gd name="T9" fmla="*/ 126 h 418"/>
                <a:gd name="T10" fmla="*/ 223 w 224"/>
                <a:gd name="T11" fmla="*/ 117 h 418"/>
                <a:gd name="T12" fmla="*/ 217 w 224"/>
                <a:gd name="T13" fmla="*/ 108 h 418"/>
                <a:gd name="T14" fmla="*/ 18 w 224"/>
                <a:gd name="T15" fmla="*/ 3 h 418"/>
                <a:gd name="T16" fmla="*/ 3 w 224"/>
                <a:gd name="T17" fmla="*/ 7 h 418"/>
                <a:gd name="T18" fmla="*/ 8 w 224"/>
                <a:gd name="T19" fmla="*/ 22 h 418"/>
                <a:gd name="T20" fmla="*/ 193 w 224"/>
                <a:gd name="T21" fmla="*/ 121 h 418"/>
                <a:gd name="T22" fmla="*/ 113 w 224"/>
                <a:gd name="T23" fmla="*/ 194 h 418"/>
                <a:gd name="T24" fmla="*/ 109 w 224"/>
                <a:gd name="T25" fmla="*/ 203 h 418"/>
                <a:gd name="T26" fmla="*/ 113 w 224"/>
                <a:gd name="T27" fmla="*/ 211 h 418"/>
                <a:gd name="T28" fmla="*/ 177 w 224"/>
                <a:gd name="T29" fmla="*/ 264 h 418"/>
                <a:gd name="T30" fmla="*/ 24 w 224"/>
                <a:gd name="T31" fmla="*/ 399 h 418"/>
                <a:gd name="T32" fmla="*/ 23 w 224"/>
                <a:gd name="T33" fmla="*/ 415 h 418"/>
                <a:gd name="T34" fmla="*/ 31 w 224"/>
                <a:gd name="T35" fmla="*/ 418 h 418"/>
                <a:gd name="T36" fmla="*/ 38 w 224"/>
                <a:gd name="T37" fmla="*/ 416 h 418"/>
                <a:gd name="T38" fmla="*/ 201 w 224"/>
                <a:gd name="T39" fmla="*/ 272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24" h="418">
                  <a:moveTo>
                    <a:pt x="201" y="272"/>
                  </a:moveTo>
                  <a:cubicBezTo>
                    <a:pt x="203" y="270"/>
                    <a:pt x="205" y="267"/>
                    <a:pt x="205" y="264"/>
                  </a:cubicBezTo>
                  <a:cubicBezTo>
                    <a:pt x="205" y="261"/>
                    <a:pt x="203" y="258"/>
                    <a:pt x="201" y="255"/>
                  </a:cubicBezTo>
                  <a:cubicBezTo>
                    <a:pt x="137" y="202"/>
                    <a:pt x="137" y="202"/>
                    <a:pt x="137" y="202"/>
                  </a:cubicBezTo>
                  <a:cubicBezTo>
                    <a:pt x="220" y="126"/>
                    <a:pt x="220" y="126"/>
                    <a:pt x="220" y="126"/>
                  </a:cubicBezTo>
                  <a:cubicBezTo>
                    <a:pt x="222" y="124"/>
                    <a:pt x="224" y="120"/>
                    <a:pt x="223" y="117"/>
                  </a:cubicBezTo>
                  <a:cubicBezTo>
                    <a:pt x="223" y="113"/>
                    <a:pt x="221" y="110"/>
                    <a:pt x="217" y="108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3" y="0"/>
                    <a:pt x="6" y="2"/>
                    <a:pt x="3" y="7"/>
                  </a:cubicBezTo>
                  <a:cubicBezTo>
                    <a:pt x="0" y="13"/>
                    <a:pt x="2" y="19"/>
                    <a:pt x="8" y="22"/>
                  </a:cubicBezTo>
                  <a:cubicBezTo>
                    <a:pt x="193" y="121"/>
                    <a:pt x="193" y="121"/>
                    <a:pt x="193" y="121"/>
                  </a:cubicBezTo>
                  <a:cubicBezTo>
                    <a:pt x="113" y="194"/>
                    <a:pt x="113" y="194"/>
                    <a:pt x="113" y="194"/>
                  </a:cubicBezTo>
                  <a:cubicBezTo>
                    <a:pt x="111" y="196"/>
                    <a:pt x="109" y="199"/>
                    <a:pt x="109" y="203"/>
                  </a:cubicBezTo>
                  <a:cubicBezTo>
                    <a:pt x="109" y="206"/>
                    <a:pt x="111" y="209"/>
                    <a:pt x="113" y="211"/>
                  </a:cubicBezTo>
                  <a:cubicBezTo>
                    <a:pt x="177" y="264"/>
                    <a:pt x="177" y="264"/>
                    <a:pt x="177" y="264"/>
                  </a:cubicBezTo>
                  <a:cubicBezTo>
                    <a:pt x="24" y="399"/>
                    <a:pt x="24" y="399"/>
                    <a:pt x="24" y="399"/>
                  </a:cubicBezTo>
                  <a:cubicBezTo>
                    <a:pt x="19" y="403"/>
                    <a:pt x="19" y="410"/>
                    <a:pt x="23" y="415"/>
                  </a:cubicBezTo>
                  <a:cubicBezTo>
                    <a:pt x="25" y="417"/>
                    <a:pt x="28" y="418"/>
                    <a:pt x="31" y="418"/>
                  </a:cubicBezTo>
                  <a:cubicBezTo>
                    <a:pt x="34" y="418"/>
                    <a:pt x="36" y="417"/>
                    <a:pt x="38" y="416"/>
                  </a:cubicBezTo>
                  <a:lnTo>
                    <a:pt x="201" y="2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70"/>
            </a:p>
          </p:txBody>
        </p:sp>
        <p:sp>
          <p:nvSpPr>
            <p:cNvPr id="38" name="Freeform 33"/>
            <p:cNvSpPr>
              <a:spLocks/>
            </p:cNvSpPr>
            <p:nvPr userDrawn="1"/>
          </p:nvSpPr>
          <p:spPr bwMode="auto">
            <a:xfrm>
              <a:off x="-884" y="4331"/>
              <a:ext cx="216" cy="195"/>
            </a:xfrm>
            <a:custGeom>
              <a:avLst/>
              <a:gdLst>
                <a:gd name="T0" fmla="*/ 107 w 117"/>
                <a:gd name="T1" fmla="*/ 82 h 106"/>
                <a:gd name="T2" fmla="*/ 0 w 117"/>
                <a:gd name="T3" fmla="*/ 0 h 106"/>
                <a:gd name="T4" fmla="*/ 0 w 117"/>
                <a:gd name="T5" fmla="*/ 41 h 106"/>
                <a:gd name="T6" fmla="*/ 100 w 117"/>
                <a:gd name="T7" fmla="*/ 105 h 106"/>
                <a:gd name="T8" fmla="*/ 103 w 117"/>
                <a:gd name="T9" fmla="*/ 106 h 106"/>
                <a:gd name="T10" fmla="*/ 115 w 117"/>
                <a:gd name="T11" fmla="*/ 97 h 106"/>
                <a:gd name="T12" fmla="*/ 107 w 117"/>
                <a:gd name="T13" fmla="*/ 8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7" h="106">
                  <a:moveTo>
                    <a:pt x="107" y="82"/>
                  </a:moveTo>
                  <a:cubicBezTo>
                    <a:pt x="59" y="67"/>
                    <a:pt x="21" y="37"/>
                    <a:pt x="0" y="0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25" y="70"/>
                    <a:pt x="59" y="92"/>
                    <a:pt x="100" y="105"/>
                  </a:cubicBezTo>
                  <a:cubicBezTo>
                    <a:pt x="101" y="106"/>
                    <a:pt x="102" y="106"/>
                    <a:pt x="103" y="106"/>
                  </a:cubicBezTo>
                  <a:cubicBezTo>
                    <a:pt x="108" y="106"/>
                    <a:pt x="113" y="102"/>
                    <a:pt x="115" y="97"/>
                  </a:cubicBezTo>
                  <a:cubicBezTo>
                    <a:pt x="117" y="91"/>
                    <a:pt x="113" y="84"/>
                    <a:pt x="107" y="8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70"/>
            </a:p>
          </p:txBody>
        </p:sp>
        <p:sp>
          <p:nvSpPr>
            <p:cNvPr id="39" name="Freeform 34"/>
            <p:cNvSpPr>
              <a:spLocks/>
            </p:cNvSpPr>
            <p:nvPr userDrawn="1"/>
          </p:nvSpPr>
          <p:spPr bwMode="auto">
            <a:xfrm>
              <a:off x="-884" y="3984"/>
              <a:ext cx="39" cy="80"/>
            </a:xfrm>
            <a:custGeom>
              <a:avLst/>
              <a:gdLst>
                <a:gd name="T0" fmla="*/ 15 w 21"/>
                <a:gd name="T1" fmla="*/ 4 h 44"/>
                <a:gd name="T2" fmla="*/ 0 w 21"/>
                <a:gd name="T3" fmla="*/ 3 h 44"/>
                <a:gd name="T4" fmla="*/ 0 w 21"/>
                <a:gd name="T5" fmla="*/ 44 h 44"/>
                <a:gd name="T6" fmla="*/ 16 w 21"/>
                <a:gd name="T7" fmla="*/ 21 h 44"/>
                <a:gd name="T8" fmla="*/ 15 w 21"/>
                <a:gd name="T9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44">
                  <a:moveTo>
                    <a:pt x="15" y="4"/>
                  </a:moveTo>
                  <a:cubicBezTo>
                    <a:pt x="10" y="0"/>
                    <a:pt x="4" y="0"/>
                    <a:pt x="0" y="3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5" y="36"/>
                    <a:pt x="10" y="28"/>
                    <a:pt x="16" y="21"/>
                  </a:cubicBezTo>
                  <a:cubicBezTo>
                    <a:pt x="21" y="15"/>
                    <a:pt x="20" y="8"/>
                    <a:pt x="1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70"/>
            </a:p>
          </p:txBody>
        </p:sp>
        <p:sp>
          <p:nvSpPr>
            <p:cNvPr id="41" name="Freeform 36"/>
            <p:cNvSpPr>
              <a:spLocks/>
            </p:cNvSpPr>
            <p:nvPr userDrawn="1"/>
          </p:nvSpPr>
          <p:spPr bwMode="auto">
            <a:xfrm>
              <a:off x="-529" y="4953"/>
              <a:ext cx="48" cy="87"/>
            </a:xfrm>
            <a:custGeom>
              <a:avLst/>
              <a:gdLst>
                <a:gd name="T0" fmla="*/ 10 w 26"/>
                <a:gd name="T1" fmla="*/ 0 h 47"/>
                <a:gd name="T2" fmla="*/ 0 w 26"/>
                <a:gd name="T3" fmla="*/ 12 h 47"/>
                <a:gd name="T4" fmla="*/ 4 w 26"/>
                <a:gd name="T5" fmla="*/ 47 h 47"/>
                <a:gd name="T6" fmla="*/ 26 w 26"/>
                <a:gd name="T7" fmla="*/ 47 h 47"/>
                <a:gd name="T8" fmla="*/ 22 w 26"/>
                <a:gd name="T9" fmla="*/ 11 h 47"/>
                <a:gd name="T10" fmla="*/ 10 w 26"/>
                <a:gd name="T11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47">
                  <a:moveTo>
                    <a:pt x="10" y="0"/>
                  </a:moveTo>
                  <a:cubicBezTo>
                    <a:pt x="4" y="0"/>
                    <a:pt x="0" y="6"/>
                    <a:pt x="0" y="12"/>
                  </a:cubicBezTo>
                  <a:cubicBezTo>
                    <a:pt x="0" y="24"/>
                    <a:pt x="2" y="36"/>
                    <a:pt x="4" y="47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4" y="35"/>
                    <a:pt x="23" y="23"/>
                    <a:pt x="22" y="11"/>
                  </a:cubicBezTo>
                  <a:cubicBezTo>
                    <a:pt x="22" y="5"/>
                    <a:pt x="17" y="0"/>
                    <a:pt x="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70"/>
            </a:p>
          </p:txBody>
        </p:sp>
        <p:sp>
          <p:nvSpPr>
            <p:cNvPr id="43" name="Freeform 38"/>
            <p:cNvSpPr>
              <a:spLocks/>
            </p:cNvSpPr>
            <p:nvPr userDrawn="1"/>
          </p:nvSpPr>
          <p:spPr bwMode="auto">
            <a:xfrm>
              <a:off x="-884" y="3473"/>
              <a:ext cx="148" cy="259"/>
            </a:xfrm>
            <a:custGeom>
              <a:avLst/>
              <a:gdLst>
                <a:gd name="T0" fmla="*/ 73 w 80"/>
                <a:gd name="T1" fmla="*/ 3 h 141"/>
                <a:gd name="T2" fmla="*/ 58 w 80"/>
                <a:gd name="T3" fmla="*/ 6 h 141"/>
                <a:gd name="T4" fmla="*/ 0 w 80"/>
                <a:gd name="T5" fmla="*/ 99 h 141"/>
                <a:gd name="T6" fmla="*/ 0 w 80"/>
                <a:gd name="T7" fmla="*/ 141 h 141"/>
                <a:gd name="T8" fmla="*/ 77 w 80"/>
                <a:gd name="T9" fmla="*/ 18 h 141"/>
                <a:gd name="T10" fmla="*/ 73 w 80"/>
                <a:gd name="T11" fmla="*/ 3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0" h="141">
                  <a:moveTo>
                    <a:pt x="73" y="3"/>
                  </a:moveTo>
                  <a:cubicBezTo>
                    <a:pt x="68" y="0"/>
                    <a:pt x="61" y="1"/>
                    <a:pt x="58" y="6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77" y="18"/>
                    <a:pt x="77" y="18"/>
                    <a:pt x="77" y="18"/>
                  </a:cubicBezTo>
                  <a:cubicBezTo>
                    <a:pt x="80" y="13"/>
                    <a:pt x="78" y="6"/>
                    <a:pt x="73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70"/>
            </a:p>
          </p:txBody>
        </p:sp>
        <p:sp>
          <p:nvSpPr>
            <p:cNvPr id="44" name="Freeform 39"/>
            <p:cNvSpPr>
              <a:spLocks/>
            </p:cNvSpPr>
            <p:nvPr userDrawn="1"/>
          </p:nvSpPr>
          <p:spPr bwMode="auto">
            <a:xfrm>
              <a:off x="-884" y="3294"/>
              <a:ext cx="196" cy="66"/>
            </a:xfrm>
            <a:custGeom>
              <a:avLst/>
              <a:gdLst>
                <a:gd name="T0" fmla="*/ 94 w 106"/>
                <a:gd name="T1" fmla="*/ 36 h 36"/>
                <a:gd name="T2" fmla="*/ 105 w 106"/>
                <a:gd name="T3" fmla="*/ 26 h 36"/>
                <a:gd name="T4" fmla="*/ 95 w 106"/>
                <a:gd name="T5" fmla="*/ 14 h 36"/>
                <a:gd name="T6" fmla="*/ 0 w 106"/>
                <a:gd name="T7" fmla="*/ 0 h 36"/>
                <a:gd name="T8" fmla="*/ 0 w 106"/>
                <a:gd name="T9" fmla="*/ 22 h 36"/>
                <a:gd name="T10" fmla="*/ 92 w 106"/>
                <a:gd name="T11" fmla="*/ 36 h 36"/>
                <a:gd name="T12" fmla="*/ 94 w 106"/>
                <a:gd name="T1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6" h="36">
                  <a:moveTo>
                    <a:pt x="94" y="36"/>
                  </a:moveTo>
                  <a:cubicBezTo>
                    <a:pt x="99" y="36"/>
                    <a:pt x="104" y="32"/>
                    <a:pt x="105" y="26"/>
                  </a:cubicBezTo>
                  <a:cubicBezTo>
                    <a:pt x="106" y="20"/>
                    <a:pt x="102" y="15"/>
                    <a:pt x="95" y="1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92" y="36"/>
                    <a:pt x="92" y="36"/>
                    <a:pt x="92" y="36"/>
                  </a:cubicBezTo>
                  <a:cubicBezTo>
                    <a:pt x="93" y="36"/>
                    <a:pt x="93" y="36"/>
                    <a:pt x="94" y="3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70"/>
            </a:p>
          </p:txBody>
        </p:sp>
        <p:sp>
          <p:nvSpPr>
            <p:cNvPr id="45" name="Freeform 40"/>
            <p:cNvSpPr>
              <a:spLocks/>
            </p:cNvSpPr>
            <p:nvPr userDrawn="1"/>
          </p:nvSpPr>
          <p:spPr bwMode="auto">
            <a:xfrm>
              <a:off x="-884" y="2625"/>
              <a:ext cx="105" cy="241"/>
            </a:xfrm>
            <a:custGeom>
              <a:avLst/>
              <a:gdLst>
                <a:gd name="T0" fmla="*/ 52 w 57"/>
                <a:gd name="T1" fmla="*/ 86 h 131"/>
                <a:gd name="T2" fmla="*/ 48 w 57"/>
                <a:gd name="T3" fmla="*/ 35 h 131"/>
                <a:gd name="T4" fmla="*/ 9 w 57"/>
                <a:gd name="T5" fmla="*/ 2 h 131"/>
                <a:gd name="T6" fmla="*/ 9 w 57"/>
                <a:gd name="T7" fmla="*/ 2 h 131"/>
                <a:gd name="T8" fmla="*/ 0 w 57"/>
                <a:gd name="T9" fmla="*/ 0 h 131"/>
                <a:gd name="T10" fmla="*/ 0 w 57"/>
                <a:gd name="T11" fmla="*/ 23 h 131"/>
                <a:gd name="T12" fmla="*/ 2 w 57"/>
                <a:gd name="T13" fmla="*/ 23 h 131"/>
                <a:gd name="T14" fmla="*/ 28 w 57"/>
                <a:gd name="T15" fmla="*/ 45 h 131"/>
                <a:gd name="T16" fmla="*/ 31 w 57"/>
                <a:gd name="T17" fmla="*/ 79 h 131"/>
                <a:gd name="T18" fmla="*/ 9 w 57"/>
                <a:gd name="T19" fmla="*/ 105 h 131"/>
                <a:gd name="T20" fmla="*/ 0 w 57"/>
                <a:gd name="T21" fmla="*/ 109 h 131"/>
                <a:gd name="T22" fmla="*/ 0 w 57"/>
                <a:gd name="T23" fmla="*/ 131 h 131"/>
                <a:gd name="T24" fmla="*/ 19 w 57"/>
                <a:gd name="T25" fmla="*/ 125 h 131"/>
                <a:gd name="T26" fmla="*/ 52 w 57"/>
                <a:gd name="T27" fmla="*/ 86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" h="131">
                  <a:moveTo>
                    <a:pt x="52" y="86"/>
                  </a:moveTo>
                  <a:cubicBezTo>
                    <a:pt x="57" y="69"/>
                    <a:pt x="56" y="51"/>
                    <a:pt x="48" y="35"/>
                  </a:cubicBezTo>
                  <a:cubicBezTo>
                    <a:pt x="40" y="19"/>
                    <a:pt x="26" y="8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6" y="1"/>
                    <a:pt x="3" y="1"/>
                    <a:pt x="0" y="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" y="23"/>
                    <a:pt x="1" y="23"/>
                    <a:pt x="2" y="23"/>
                  </a:cubicBezTo>
                  <a:cubicBezTo>
                    <a:pt x="13" y="27"/>
                    <a:pt x="23" y="35"/>
                    <a:pt x="28" y="45"/>
                  </a:cubicBezTo>
                  <a:cubicBezTo>
                    <a:pt x="33" y="56"/>
                    <a:pt x="35" y="68"/>
                    <a:pt x="31" y="79"/>
                  </a:cubicBezTo>
                  <a:cubicBezTo>
                    <a:pt x="27" y="90"/>
                    <a:pt x="20" y="100"/>
                    <a:pt x="9" y="105"/>
                  </a:cubicBezTo>
                  <a:cubicBezTo>
                    <a:pt x="6" y="107"/>
                    <a:pt x="3" y="108"/>
                    <a:pt x="0" y="109"/>
                  </a:cubicBezTo>
                  <a:cubicBezTo>
                    <a:pt x="0" y="131"/>
                    <a:pt x="0" y="131"/>
                    <a:pt x="0" y="131"/>
                  </a:cubicBezTo>
                  <a:cubicBezTo>
                    <a:pt x="7" y="130"/>
                    <a:pt x="13" y="128"/>
                    <a:pt x="19" y="125"/>
                  </a:cubicBezTo>
                  <a:cubicBezTo>
                    <a:pt x="35" y="117"/>
                    <a:pt x="47" y="103"/>
                    <a:pt x="52" y="8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70"/>
            </a:p>
          </p:txBody>
        </p:sp>
        <p:sp>
          <p:nvSpPr>
            <p:cNvPr id="46" name="Freeform 41"/>
            <p:cNvSpPr>
              <a:spLocks/>
            </p:cNvSpPr>
            <p:nvPr userDrawn="1"/>
          </p:nvSpPr>
          <p:spPr bwMode="auto">
            <a:xfrm>
              <a:off x="-446" y="2"/>
              <a:ext cx="294" cy="320"/>
            </a:xfrm>
            <a:custGeom>
              <a:avLst/>
              <a:gdLst>
                <a:gd name="T0" fmla="*/ 5 w 159"/>
                <a:gd name="T1" fmla="*/ 171 h 174"/>
                <a:gd name="T2" fmla="*/ 12 w 159"/>
                <a:gd name="T3" fmla="*/ 174 h 174"/>
                <a:gd name="T4" fmla="*/ 21 w 159"/>
                <a:gd name="T5" fmla="*/ 170 h 174"/>
                <a:gd name="T6" fmla="*/ 159 w 159"/>
                <a:gd name="T7" fmla="*/ 0 h 174"/>
                <a:gd name="T8" fmla="*/ 131 w 159"/>
                <a:gd name="T9" fmla="*/ 0 h 174"/>
                <a:gd name="T10" fmla="*/ 3 w 159"/>
                <a:gd name="T11" fmla="*/ 156 h 174"/>
                <a:gd name="T12" fmla="*/ 5 w 159"/>
                <a:gd name="T13" fmla="*/ 171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9" h="174">
                  <a:moveTo>
                    <a:pt x="5" y="171"/>
                  </a:moveTo>
                  <a:cubicBezTo>
                    <a:pt x="7" y="173"/>
                    <a:pt x="10" y="174"/>
                    <a:pt x="12" y="174"/>
                  </a:cubicBezTo>
                  <a:cubicBezTo>
                    <a:pt x="15" y="174"/>
                    <a:pt x="18" y="172"/>
                    <a:pt x="21" y="170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3" y="156"/>
                    <a:pt x="3" y="156"/>
                    <a:pt x="3" y="156"/>
                  </a:cubicBezTo>
                  <a:cubicBezTo>
                    <a:pt x="0" y="160"/>
                    <a:pt x="0" y="167"/>
                    <a:pt x="5" y="17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70"/>
            </a:p>
          </p:txBody>
        </p:sp>
        <p:sp>
          <p:nvSpPr>
            <p:cNvPr id="47" name="Freeform 42"/>
            <p:cNvSpPr>
              <a:spLocks/>
            </p:cNvSpPr>
            <p:nvPr userDrawn="1"/>
          </p:nvSpPr>
          <p:spPr bwMode="auto">
            <a:xfrm>
              <a:off x="-884" y="296"/>
              <a:ext cx="78" cy="92"/>
            </a:xfrm>
            <a:custGeom>
              <a:avLst/>
              <a:gdLst>
                <a:gd name="T0" fmla="*/ 38 w 42"/>
                <a:gd name="T1" fmla="*/ 5 h 50"/>
                <a:gd name="T2" fmla="*/ 23 w 42"/>
                <a:gd name="T3" fmla="*/ 4 h 50"/>
                <a:gd name="T4" fmla="*/ 0 w 42"/>
                <a:gd name="T5" fmla="*/ 22 h 50"/>
                <a:gd name="T6" fmla="*/ 0 w 42"/>
                <a:gd name="T7" fmla="*/ 50 h 50"/>
                <a:gd name="T8" fmla="*/ 37 w 42"/>
                <a:gd name="T9" fmla="*/ 21 h 50"/>
                <a:gd name="T10" fmla="*/ 38 w 42"/>
                <a:gd name="T11" fmla="*/ 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50">
                  <a:moveTo>
                    <a:pt x="38" y="5"/>
                  </a:moveTo>
                  <a:cubicBezTo>
                    <a:pt x="34" y="1"/>
                    <a:pt x="27" y="0"/>
                    <a:pt x="23" y="4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41" y="17"/>
                    <a:pt x="42" y="10"/>
                    <a:pt x="38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70"/>
            </a:p>
          </p:txBody>
        </p:sp>
        <p:sp>
          <p:nvSpPr>
            <p:cNvPr id="48" name="Freeform 43"/>
            <p:cNvSpPr>
              <a:spLocks/>
            </p:cNvSpPr>
            <p:nvPr userDrawn="1"/>
          </p:nvSpPr>
          <p:spPr bwMode="auto">
            <a:xfrm>
              <a:off x="-884" y="796"/>
              <a:ext cx="142" cy="131"/>
            </a:xfrm>
            <a:custGeom>
              <a:avLst/>
              <a:gdLst>
                <a:gd name="T0" fmla="*/ 68 w 77"/>
                <a:gd name="T1" fmla="*/ 23 h 71"/>
                <a:gd name="T2" fmla="*/ 75 w 77"/>
                <a:gd name="T3" fmla="*/ 9 h 71"/>
                <a:gd name="T4" fmla="*/ 60 w 77"/>
                <a:gd name="T5" fmla="*/ 3 h 71"/>
                <a:gd name="T6" fmla="*/ 0 w 77"/>
                <a:gd name="T7" fmla="*/ 41 h 71"/>
                <a:gd name="T8" fmla="*/ 0 w 77"/>
                <a:gd name="T9" fmla="*/ 71 h 71"/>
                <a:gd name="T10" fmla="*/ 68 w 77"/>
                <a:gd name="T11" fmla="*/ 23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71">
                  <a:moveTo>
                    <a:pt x="68" y="23"/>
                  </a:moveTo>
                  <a:cubicBezTo>
                    <a:pt x="74" y="21"/>
                    <a:pt x="77" y="14"/>
                    <a:pt x="75" y="9"/>
                  </a:cubicBezTo>
                  <a:cubicBezTo>
                    <a:pt x="72" y="3"/>
                    <a:pt x="66" y="0"/>
                    <a:pt x="60" y="3"/>
                  </a:cubicBezTo>
                  <a:cubicBezTo>
                    <a:pt x="59" y="3"/>
                    <a:pt x="30" y="15"/>
                    <a:pt x="0" y="4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30" y="39"/>
                    <a:pt x="65" y="24"/>
                    <a:pt x="68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70"/>
            </a:p>
          </p:txBody>
        </p:sp>
        <p:sp>
          <p:nvSpPr>
            <p:cNvPr id="49" name="Freeform 44"/>
            <p:cNvSpPr>
              <a:spLocks/>
            </p:cNvSpPr>
            <p:nvPr userDrawn="1"/>
          </p:nvSpPr>
          <p:spPr bwMode="auto">
            <a:xfrm>
              <a:off x="-636" y="2"/>
              <a:ext cx="159" cy="518"/>
            </a:xfrm>
            <a:custGeom>
              <a:avLst/>
              <a:gdLst>
                <a:gd name="T0" fmla="*/ 9 w 86"/>
                <a:gd name="T1" fmla="*/ 281 h 282"/>
                <a:gd name="T2" fmla="*/ 12 w 86"/>
                <a:gd name="T3" fmla="*/ 282 h 282"/>
                <a:gd name="T4" fmla="*/ 23 w 86"/>
                <a:gd name="T5" fmla="*/ 273 h 282"/>
                <a:gd name="T6" fmla="*/ 86 w 86"/>
                <a:gd name="T7" fmla="*/ 0 h 282"/>
                <a:gd name="T8" fmla="*/ 64 w 86"/>
                <a:gd name="T9" fmla="*/ 0 h 282"/>
                <a:gd name="T10" fmla="*/ 1 w 86"/>
                <a:gd name="T11" fmla="*/ 268 h 282"/>
                <a:gd name="T12" fmla="*/ 9 w 86"/>
                <a:gd name="T13" fmla="*/ 28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282">
                  <a:moveTo>
                    <a:pt x="9" y="281"/>
                  </a:moveTo>
                  <a:cubicBezTo>
                    <a:pt x="10" y="281"/>
                    <a:pt x="11" y="282"/>
                    <a:pt x="12" y="282"/>
                  </a:cubicBezTo>
                  <a:cubicBezTo>
                    <a:pt x="17" y="282"/>
                    <a:pt x="22" y="278"/>
                    <a:pt x="23" y="273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1" y="268"/>
                    <a:pt x="1" y="268"/>
                    <a:pt x="1" y="268"/>
                  </a:cubicBezTo>
                  <a:cubicBezTo>
                    <a:pt x="0" y="274"/>
                    <a:pt x="4" y="280"/>
                    <a:pt x="9" y="2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70"/>
            </a:p>
          </p:txBody>
        </p:sp>
        <p:sp>
          <p:nvSpPr>
            <p:cNvPr id="50" name="Freeform 45"/>
            <p:cNvSpPr>
              <a:spLocks/>
            </p:cNvSpPr>
            <p:nvPr userDrawn="1"/>
          </p:nvSpPr>
          <p:spPr bwMode="auto">
            <a:xfrm>
              <a:off x="-884" y="2386"/>
              <a:ext cx="562" cy="178"/>
            </a:xfrm>
            <a:custGeom>
              <a:avLst/>
              <a:gdLst>
                <a:gd name="T0" fmla="*/ 160 w 304"/>
                <a:gd name="T1" fmla="*/ 97 h 97"/>
                <a:gd name="T2" fmla="*/ 168 w 304"/>
                <a:gd name="T3" fmla="*/ 97 h 97"/>
                <a:gd name="T4" fmla="*/ 300 w 304"/>
                <a:gd name="T5" fmla="*/ 32 h 97"/>
                <a:gd name="T6" fmla="*/ 299 w 304"/>
                <a:gd name="T7" fmla="*/ 17 h 97"/>
                <a:gd name="T8" fmla="*/ 283 w 304"/>
                <a:gd name="T9" fmla="*/ 18 h 97"/>
                <a:gd name="T10" fmla="*/ 167 w 304"/>
                <a:gd name="T11" fmla="*/ 75 h 97"/>
                <a:gd name="T12" fmla="*/ 35 w 304"/>
                <a:gd name="T13" fmla="*/ 33 h 97"/>
                <a:gd name="T14" fmla="*/ 0 w 304"/>
                <a:gd name="T15" fmla="*/ 0 h 97"/>
                <a:gd name="T16" fmla="*/ 0 w 304"/>
                <a:gd name="T17" fmla="*/ 32 h 97"/>
                <a:gd name="T18" fmla="*/ 22 w 304"/>
                <a:gd name="T19" fmla="*/ 50 h 97"/>
                <a:gd name="T20" fmla="*/ 160 w 304"/>
                <a:gd name="T21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4" h="97">
                  <a:moveTo>
                    <a:pt x="160" y="97"/>
                  </a:moveTo>
                  <a:cubicBezTo>
                    <a:pt x="163" y="97"/>
                    <a:pt x="166" y="97"/>
                    <a:pt x="168" y="97"/>
                  </a:cubicBezTo>
                  <a:cubicBezTo>
                    <a:pt x="219" y="95"/>
                    <a:pt x="267" y="71"/>
                    <a:pt x="300" y="32"/>
                  </a:cubicBezTo>
                  <a:cubicBezTo>
                    <a:pt x="304" y="28"/>
                    <a:pt x="303" y="21"/>
                    <a:pt x="299" y="17"/>
                  </a:cubicBezTo>
                  <a:cubicBezTo>
                    <a:pt x="294" y="13"/>
                    <a:pt x="287" y="13"/>
                    <a:pt x="283" y="18"/>
                  </a:cubicBezTo>
                  <a:cubicBezTo>
                    <a:pt x="254" y="52"/>
                    <a:pt x="212" y="73"/>
                    <a:pt x="167" y="75"/>
                  </a:cubicBezTo>
                  <a:cubicBezTo>
                    <a:pt x="124" y="77"/>
                    <a:pt x="74" y="61"/>
                    <a:pt x="35" y="33"/>
                  </a:cubicBezTo>
                  <a:cubicBezTo>
                    <a:pt x="21" y="23"/>
                    <a:pt x="10" y="12"/>
                    <a:pt x="0" y="0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7" y="39"/>
                    <a:pt x="14" y="45"/>
                    <a:pt x="22" y="50"/>
                  </a:cubicBezTo>
                  <a:cubicBezTo>
                    <a:pt x="62" y="80"/>
                    <a:pt x="114" y="97"/>
                    <a:pt x="160" y="9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70"/>
            </a:p>
          </p:txBody>
        </p:sp>
        <p:sp>
          <p:nvSpPr>
            <p:cNvPr id="51" name="Freeform 46"/>
            <p:cNvSpPr>
              <a:spLocks/>
            </p:cNvSpPr>
            <p:nvPr userDrawn="1"/>
          </p:nvSpPr>
          <p:spPr bwMode="auto">
            <a:xfrm>
              <a:off x="-884" y="1500"/>
              <a:ext cx="172" cy="188"/>
            </a:xfrm>
            <a:custGeom>
              <a:avLst/>
              <a:gdLst>
                <a:gd name="T0" fmla="*/ 65 w 93"/>
                <a:gd name="T1" fmla="*/ 89 h 102"/>
                <a:gd name="T2" fmla="*/ 74 w 93"/>
                <a:gd name="T3" fmla="*/ 102 h 102"/>
                <a:gd name="T4" fmla="*/ 76 w 93"/>
                <a:gd name="T5" fmla="*/ 102 h 102"/>
                <a:gd name="T6" fmla="*/ 87 w 93"/>
                <a:gd name="T7" fmla="*/ 92 h 102"/>
                <a:gd name="T8" fmla="*/ 23 w 93"/>
                <a:gd name="T9" fmla="*/ 7 h 102"/>
                <a:gd name="T10" fmla="*/ 0 w 93"/>
                <a:gd name="T11" fmla="*/ 0 h 102"/>
                <a:gd name="T12" fmla="*/ 0 w 93"/>
                <a:gd name="T13" fmla="*/ 24 h 102"/>
                <a:gd name="T14" fmla="*/ 20 w 93"/>
                <a:gd name="T15" fmla="*/ 29 h 102"/>
                <a:gd name="T16" fmla="*/ 65 w 93"/>
                <a:gd name="T17" fmla="*/ 89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" h="102">
                  <a:moveTo>
                    <a:pt x="65" y="89"/>
                  </a:moveTo>
                  <a:cubicBezTo>
                    <a:pt x="64" y="95"/>
                    <a:pt x="68" y="101"/>
                    <a:pt x="74" y="102"/>
                  </a:cubicBezTo>
                  <a:cubicBezTo>
                    <a:pt x="75" y="102"/>
                    <a:pt x="75" y="102"/>
                    <a:pt x="76" y="102"/>
                  </a:cubicBezTo>
                  <a:cubicBezTo>
                    <a:pt x="81" y="102"/>
                    <a:pt x="86" y="98"/>
                    <a:pt x="87" y="92"/>
                  </a:cubicBezTo>
                  <a:cubicBezTo>
                    <a:pt x="93" y="51"/>
                    <a:pt x="64" y="13"/>
                    <a:pt x="23" y="7"/>
                  </a:cubicBezTo>
                  <a:cubicBezTo>
                    <a:pt x="16" y="6"/>
                    <a:pt x="8" y="3"/>
                    <a:pt x="0" y="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7" y="26"/>
                    <a:pt x="14" y="28"/>
                    <a:pt x="20" y="29"/>
                  </a:cubicBezTo>
                  <a:cubicBezTo>
                    <a:pt x="49" y="33"/>
                    <a:pt x="69" y="60"/>
                    <a:pt x="65" y="8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70"/>
            </a:p>
          </p:txBody>
        </p:sp>
        <p:sp>
          <p:nvSpPr>
            <p:cNvPr id="52" name="Freeform 47"/>
            <p:cNvSpPr>
              <a:spLocks/>
            </p:cNvSpPr>
            <p:nvPr userDrawn="1"/>
          </p:nvSpPr>
          <p:spPr bwMode="auto">
            <a:xfrm>
              <a:off x="-847" y="2"/>
              <a:ext cx="181" cy="430"/>
            </a:xfrm>
            <a:custGeom>
              <a:avLst/>
              <a:gdLst>
                <a:gd name="T0" fmla="*/ 31 w 98"/>
                <a:gd name="T1" fmla="*/ 114 h 234"/>
                <a:gd name="T2" fmla="*/ 50 w 98"/>
                <a:gd name="T3" fmla="*/ 217 h 234"/>
                <a:gd name="T4" fmla="*/ 53 w 98"/>
                <a:gd name="T5" fmla="*/ 232 h 234"/>
                <a:gd name="T6" fmla="*/ 59 w 98"/>
                <a:gd name="T7" fmla="*/ 234 h 234"/>
                <a:gd name="T8" fmla="*/ 68 w 98"/>
                <a:gd name="T9" fmla="*/ 229 h 234"/>
                <a:gd name="T10" fmla="*/ 44 w 98"/>
                <a:gd name="T11" fmla="*/ 95 h 234"/>
                <a:gd name="T12" fmla="*/ 23 w 98"/>
                <a:gd name="T13" fmla="*/ 40 h 234"/>
                <a:gd name="T14" fmla="*/ 30 w 98"/>
                <a:gd name="T15" fmla="*/ 0 h 234"/>
                <a:gd name="T16" fmla="*/ 7 w 98"/>
                <a:gd name="T17" fmla="*/ 0 h 234"/>
                <a:gd name="T18" fmla="*/ 1 w 98"/>
                <a:gd name="T19" fmla="*/ 39 h 234"/>
                <a:gd name="T20" fmla="*/ 31 w 98"/>
                <a:gd name="T21" fmla="*/ 11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8" h="234">
                  <a:moveTo>
                    <a:pt x="31" y="114"/>
                  </a:moveTo>
                  <a:cubicBezTo>
                    <a:pt x="65" y="137"/>
                    <a:pt x="73" y="183"/>
                    <a:pt x="50" y="217"/>
                  </a:cubicBezTo>
                  <a:cubicBezTo>
                    <a:pt x="46" y="222"/>
                    <a:pt x="48" y="229"/>
                    <a:pt x="53" y="232"/>
                  </a:cubicBezTo>
                  <a:cubicBezTo>
                    <a:pt x="54" y="233"/>
                    <a:pt x="57" y="234"/>
                    <a:pt x="59" y="234"/>
                  </a:cubicBezTo>
                  <a:cubicBezTo>
                    <a:pt x="62" y="234"/>
                    <a:pt x="66" y="232"/>
                    <a:pt x="68" y="229"/>
                  </a:cubicBezTo>
                  <a:cubicBezTo>
                    <a:pt x="98" y="186"/>
                    <a:pt x="87" y="126"/>
                    <a:pt x="44" y="95"/>
                  </a:cubicBezTo>
                  <a:cubicBezTo>
                    <a:pt x="25" y="82"/>
                    <a:pt x="22" y="55"/>
                    <a:pt x="23" y="40"/>
                  </a:cubicBezTo>
                  <a:cubicBezTo>
                    <a:pt x="23" y="27"/>
                    <a:pt x="26" y="13"/>
                    <a:pt x="3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13"/>
                    <a:pt x="1" y="26"/>
                    <a:pt x="1" y="39"/>
                  </a:cubicBezTo>
                  <a:cubicBezTo>
                    <a:pt x="0" y="73"/>
                    <a:pt x="11" y="99"/>
                    <a:pt x="31" y="1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70"/>
            </a:p>
          </p:txBody>
        </p:sp>
        <p:sp>
          <p:nvSpPr>
            <p:cNvPr id="53" name="Freeform 48"/>
            <p:cNvSpPr>
              <a:spLocks/>
            </p:cNvSpPr>
            <p:nvPr userDrawn="1"/>
          </p:nvSpPr>
          <p:spPr bwMode="auto">
            <a:xfrm>
              <a:off x="-718" y="2"/>
              <a:ext cx="102" cy="119"/>
            </a:xfrm>
            <a:custGeom>
              <a:avLst/>
              <a:gdLst>
                <a:gd name="T0" fmla="*/ 8 w 55"/>
                <a:gd name="T1" fmla="*/ 64 h 65"/>
                <a:gd name="T2" fmla="*/ 13 w 55"/>
                <a:gd name="T3" fmla="*/ 65 h 65"/>
                <a:gd name="T4" fmla="*/ 23 w 55"/>
                <a:gd name="T5" fmla="*/ 59 h 65"/>
                <a:gd name="T6" fmla="*/ 55 w 55"/>
                <a:gd name="T7" fmla="*/ 0 h 65"/>
                <a:gd name="T8" fmla="*/ 29 w 55"/>
                <a:gd name="T9" fmla="*/ 0 h 65"/>
                <a:gd name="T10" fmla="*/ 3 w 55"/>
                <a:gd name="T11" fmla="*/ 49 h 65"/>
                <a:gd name="T12" fmla="*/ 8 w 55"/>
                <a:gd name="T13" fmla="*/ 64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" h="65">
                  <a:moveTo>
                    <a:pt x="8" y="64"/>
                  </a:moveTo>
                  <a:cubicBezTo>
                    <a:pt x="10" y="64"/>
                    <a:pt x="11" y="65"/>
                    <a:pt x="13" y="65"/>
                  </a:cubicBezTo>
                  <a:cubicBezTo>
                    <a:pt x="17" y="65"/>
                    <a:pt x="21" y="63"/>
                    <a:pt x="23" y="59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0" y="54"/>
                    <a:pt x="2" y="61"/>
                    <a:pt x="8" y="6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70"/>
            </a:p>
          </p:txBody>
        </p:sp>
        <p:sp>
          <p:nvSpPr>
            <p:cNvPr id="54" name="Freeform 49"/>
            <p:cNvSpPr>
              <a:spLocks/>
            </p:cNvSpPr>
            <p:nvPr userDrawn="1"/>
          </p:nvSpPr>
          <p:spPr bwMode="auto">
            <a:xfrm>
              <a:off x="-884" y="1789"/>
              <a:ext cx="144" cy="86"/>
            </a:xfrm>
            <a:custGeom>
              <a:avLst/>
              <a:gdLst>
                <a:gd name="T0" fmla="*/ 76 w 78"/>
                <a:gd name="T1" fmla="*/ 8 h 47"/>
                <a:gd name="T2" fmla="*/ 61 w 78"/>
                <a:gd name="T3" fmla="*/ 2 h 47"/>
                <a:gd name="T4" fmla="*/ 0 w 78"/>
                <a:gd name="T5" fmla="*/ 24 h 47"/>
                <a:gd name="T6" fmla="*/ 0 w 78"/>
                <a:gd name="T7" fmla="*/ 47 h 47"/>
                <a:gd name="T8" fmla="*/ 69 w 78"/>
                <a:gd name="T9" fmla="*/ 23 h 47"/>
                <a:gd name="T10" fmla="*/ 76 w 78"/>
                <a:gd name="T11" fmla="*/ 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47">
                  <a:moveTo>
                    <a:pt x="76" y="8"/>
                  </a:moveTo>
                  <a:cubicBezTo>
                    <a:pt x="74" y="3"/>
                    <a:pt x="67" y="0"/>
                    <a:pt x="61" y="2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69" y="23"/>
                    <a:pt x="69" y="23"/>
                    <a:pt x="69" y="23"/>
                  </a:cubicBezTo>
                  <a:cubicBezTo>
                    <a:pt x="75" y="21"/>
                    <a:pt x="78" y="14"/>
                    <a:pt x="76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70"/>
            </a:p>
          </p:txBody>
        </p:sp>
        <p:sp>
          <p:nvSpPr>
            <p:cNvPr id="55" name="Freeform 50"/>
            <p:cNvSpPr>
              <a:spLocks/>
            </p:cNvSpPr>
            <p:nvPr userDrawn="1"/>
          </p:nvSpPr>
          <p:spPr bwMode="auto">
            <a:xfrm>
              <a:off x="-884" y="1916"/>
              <a:ext cx="124" cy="187"/>
            </a:xfrm>
            <a:custGeom>
              <a:avLst/>
              <a:gdLst>
                <a:gd name="T0" fmla="*/ 66 w 67"/>
                <a:gd name="T1" fmla="*/ 35 h 102"/>
                <a:gd name="T2" fmla="*/ 60 w 67"/>
                <a:gd name="T3" fmla="*/ 27 h 102"/>
                <a:gd name="T4" fmla="*/ 0 w 67"/>
                <a:gd name="T5" fmla="*/ 0 h 102"/>
                <a:gd name="T6" fmla="*/ 0 w 67"/>
                <a:gd name="T7" fmla="*/ 24 h 102"/>
                <a:gd name="T8" fmla="*/ 35 w 67"/>
                <a:gd name="T9" fmla="*/ 40 h 102"/>
                <a:gd name="T10" fmla="*/ 0 w 67"/>
                <a:gd name="T11" fmla="*/ 72 h 102"/>
                <a:gd name="T12" fmla="*/ 0 w 67"/>
                <a:gd name="T13" fmla="*/ 102 h 102"/>
                <a:gd name="T14" fmla="*/ 63 w 67"/>
                <a:gd name="T15" fmla="*/ 45 h 102"/>
                <a:gd name="T16" fmla="*/ 66 w 67"/>
                <a:gd name="T17" fmla="*/ 3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102">
                  <a:moveTo>
                    <a:pt x="66" y="35"/>
                  </a:moveTo>
                  <a:cubicBezTo>
                    <a:pt x="66" y="32"/>
                    <a:pt x="63" y="29"/>
                    <a:pt x="60" y="2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35" y="40"/>
                    <a:pt x="35" y="40"/>
                    <a:pt x="35" y="40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63" y="45"/>
                    <a:pt x="63" y="45"/>
                    <a:pt x="63" y="45"/>
                  </a:cubicBezTo>
                  <a:cubicBezTo>
                    <a:pt x="66" y="43"/>
                    <a:pt x="67" y="39"/>
                    <a:pt x="66" y="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70"/>
            </a:p>
          </p:txBody>
        </p:sp>
        <p:sp>
          <p:nvSpPr>
            <p:cNvPr id="56" name="Freeform 12"/>
            <p:cNvSpPr>
              <a:spLocks/>
            </p:cNvSpPr>
            <p:nvPr userDrawn="1"/>
          </p:nvSpPr>
          <p:spPr bwMode="auto">
            <a:xfrm rot="8471255">
              <a:off x="-752" y="4768"/>
              <a:ext cx="296" cy="112"/>
            </a:xfrm>
            <a:custGeom>
              <a:avLst/>
              <a:gdLst>
                <a:gd name="T0" fmla="*/ 140 w 160"/>
                <a:gd name="T1" fmla="*/ 4 h 61"/>
                <a:gd name="T2" fmla="*/ 13 w 160"/>
                <a:gd name="T3" fmla="*/ 37 h 61"/>
                <a:gd name="T4" fmla="*/ 1 w 160"/>
                <a:gd name="T5" fmla="*/ 46 h 61"/>
                <a:gd name="T6" fmla="*/ 10 w 160"/>
                <a:gd name="T7" fmla="*/ 59 h 61"/>
                <a:gd name="T8" fmla="*/ 43 w 160"/>
                <a:gd name="T9" fmla="*/ 61 h 61"/>
                <a:gd name="T10" fmla="*/ 155 w 160"/>
                <a:gd name="T11" fmla="*/ 20 h 61"/>
                <a:gd name="T12" fmla="*/ 156 w 160"/>
                <a:gd name="T13" fmla="*/ 4 h 61"/>
                <a:gd name="T14" fmla="*/ 140 w 160"/>
                <a:gd name="T15" fmla="*/ 4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61">
                  <a:moveTo>
                    <a:pt x="140" y="4"/>
                  </a:moveTo>
                  <a:cubicBezTo>
                    <a:pt x="109" y="33"/>
                    <a:pt x="66" y="44"/>
                    <a:pt x="13" y="37"/>
                  </a:cubicBezTo>
                  <a:cubicBezTo>
                    <a:pt x="7" y="36"/>
                    <a:pt x="1" y="40"/>
                    <a:pt x="1" y="46"/>
                  </a:cubicBezTo>
                  <a:cubicBezTo>
                    <a:pt x="0" y="52"/>
                    <a:pt x="4" y="58"/>
                    <a:pt x="10" y="59"/>
                  </a:cubicBezTo>
                  <a:cubicBezTo>
                    <a:pt x="22" y="60"/>
                    <a:pt x="32" y="61"/>
                    <a:pt x="43" y="61"/>
                  </a:cubicBezTo>
                  <a:cubicBezTo>
                    <a:pt x="88" y="61"/>
                    <a:pt x="126" y="47"/>
                    <a:pt x="155" y="20"/>
                  </a:cubicBezTo>
                  <a:cubicBezTo>
                    <a:pt x="160" y="16"/>
                    <a:pt x="160" y="9"/>
                    <a:pt x="156" y="4"/>
                  </a:cubicBezTo>
                  <a:cubicBezTo>
                    <a:pt x="152" y="0"/>
                    <a:pt x="145" y="0"/>
                    <a:pt x="140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70"/>
            </a:p>
          </p:txBody>
        </p:sp>
        <p:sp>
          <p:nvSpPr>
            <p:cNvPr id="57" name="Freeform 20"/>
            <p:cNvSpPr>
              <a:spLocks/>
            </p:cNvSpPr>
            <p:nvPr userDrawn="1"/>
          </p:nvSpPr>
          <p:spPr bwMode="auto">
            <a:xfrm rot="21333410">
              <a:off x="-852" y="4527"/>
              <a:ext cx="514" cy="196"/>
            </a:xfrm>
            <a:custGeom>
              <a:avLst/>
              <a:gdLst>
                <a:gd name="T0" fmla="*/ 274 w 278"/>
                <a:gd name="T1" fmla="*/ 84 h 107"/>
                <a:gd name="T2" fmla="*/ 273 w 278"/>
                <a:gd name="T3" fmla="*/ 68 h 107"/>
                <a:gd name="T4" fmla="*/ 4 w 278"/>
                <a:gd name="T5" fmla="*/ 89 h 107"/>
                <a:gd name="T6" fmla="*/ 6 w 278"/>
                <a:gd name="T7" fmla="*/ 104 h 107"/>
                <a:gd name="T8" fmla="*/ 13 w 278"/>
                <a:gd name="T9" fmla="*/ 107 h 107"/>
                <a:gd name="T10" fmla="*/ 21 w 278"/>
                <a:gd name="T11" fmla="*/ 103 h 107"/>
                <a:gd name="T12" fmla="*/ 259 w 278"/>
                <a:gd name="T13" fmla="*/ 85 h 107"/>
                <a:gd name="T14" fmla="*/ 274 w 278"/>
                <a:gd name="T15" fmla="*/ 8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8" h="107">
                  <a:moveTo>
                    <a:pt x="274" y="84"/>
                  </a:moveTo>
                  <a:cubicBezTo>
                    <a:pt x="278" y="79"/>
                    <a:pt x="278" y="72"/>
                    <a:pt x="273" y="68"/>
                  </a:cubicBezTo>
                  <a:cubicBezTo>
                    <a:pt x="193" y="0"/>
                    <a:pt x="73" y="9"/>
                    <a:pt x="4" y="89"/>
                  </a:cubicBezTo>
                  <a:cubicBezTo>
                    <a:pt x="0" y="93"/>
                    <a:pt x="1" y="100"/>
                    <a:pt x="6" y="104"/>
                  </a:cubicBezTo>
                  <a:cubicBezTo>
                    <a:pt x="8" y="106"/>
                    <a:pt x="10" y="107"/>
                    <a:pt x="13" y="107"/>
                  </a:cubicBezTo>
                  <a:cubicBezTo>
                    <a:pt x="16" y="107"/>
                    <a:pt x="19" y="106"/>
                    <a:pt x="21" y="103"/>
                  </a:cubicBezTo>
                  <a:cubicBezTo>
                    <a:pt x="82" y="33"/>
                    <a:pt x="188" y="25"/>
                    <a:pt x="259" y="85"/>
                  </a:cubicBezTo>
                  <a:cubicBezTo>
                    <a:pt x="263" y="89"/>
                    <a:pt x="270" y="88"/>
                    <a:pt x="274" y="8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70"/>
            </a:p>
          </p:txBody>
        </p:sp>
        <p:sp>
          <p:nvSpPr>
            <p:cNvPr id="63" name="Freeform 47"/>
            <p:cNvSpPr>
              <a:spLocks/>
            </p:cNvSpPr>
            <p:nvPr userDrawn="1"/>
          </p:nvSpPr>
          <p:spPr bwMode="auto">
            <a:xfrm rot="10800000">
              <a:off x="-235" y="4605"/>
              <a:ext cx="181" cy="430"/>
            </a:xfrm>
            <a:custGeom>
              <a:avLst/>
              <a:gdLst>
                <a:gd name="T0" fmla="*/ 31 w 98"/>
                <a:gd name="T1" fmla="*/ 114 h 234"/>
                <a:gd name="T2" fmla="*/ 50 w 98"/>
                <a:gd name="T3" fmla="*/ 217 h 234"/>
                <a:gd name="T4" fmla="*/ 53 w 98"/>
                <a:gd name="T5" fmla="*/ 232 h 234"/>
                <a:gd name="T6" fmla="*/ 59 w 98"/>
                <a:gd name="T7" fmla="*/ 234 h 234"/>
                <a:gd name="T8" fmla="*/ 68 w 98"/>
                <a:gd name="T9" fmla="*/ 229 h 234"/>
                <a:gd name="T10" fmla="*/ 44 w 98"/>
                <a:gd name="T11" fmla="*/ 95 h 234"/>
                <a:gd name="T12" fmla="*/ 23 w 98"/>
                <a:gd name="T13" fmla="*/ 40 h 234"/>
                <a:gd name="T14" fmla="*/ 30 w 98"/>
                <a:gd name="T15" fmla="*/ 0 h 234"/>
                <a:gd name="T16" fmla="*/ 7 w 98"/>
                <a:gd name="T17" fmla="*/ 0 h 234"/>
                <a:gd name="T18" fmla="*/ 1 w 98"/>
                <a:gd name="T19" fmla="*/ 39 h 234"/>
                <a:gd name="T20" fmla="*/ 31 w 98"/>
                <a:gd name="T21" fmla="*/ 11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8" h="234">
                  <a:moveTo>
                    <a:pt x="31" y="114"/>
                  </a:moveTo>
                  <a:cubicBezTo>
                    <a:pt x="65" y="137"/>
                    <a:pt x="73" y="183"/>
                    <a:pt x="50" y="217"/>
                  </a:cubicBezTo>
                  <a:cubicBezTo>
                    <a:pt x="46" y="222"/>
                    <a:pt x="48" y="229"/>
                    <a:pt x="53" y="232"/>
                  </a:cubicBezTo>
                  <a:cubicBezTo>
                    <a:pt x="54" y="233"/>
                    <a:pt x="57" y="234"/>
                    <a:pt x="59" y="234"/>
                  </a:cubicBezTo>
                  <a:cubicBezTo>
                    <a:pt x="62" y="234"/>
                    <a:pt x="66" y="232"/>
                    <a:pt x="68" y="229"/>
                  </a:cubicBezTo>
                  <a:cubicBezTo>
                    <a:pt x="98" y="186"/>
                    <a:pt x="87" y="126"/>
                    <a:pt x="44" y="95"/>
                  </a:cubicBezTo>
                  <a:cubicBezTo>
                    <a:pt x="25" y="82"/>
                    <a:pt x="22" y="55"/>
                    <a:pt x="23" y="40"/>
                  </a:cubicBezTo>
                  <a:cubicBezTo>
                    <a:pt x="23" y="27"/>
                    <a:pt x="26" y="13"/>
                    <a:pt x="3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13"/>
                    <a:pt x="1" y="26"/>
                    <a:pt x="1" y="39"/>
                  </a:cubicBezTo>
                  <a:cubicBezTo>
                    <a:pt x="0" y="73"/>
                    <a:pt x="11" y="99"/>
                    <a:pt x="31" y="1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70"/>
            </a:p>
          </p:txBody>
        </p:sp>
        <p:sp>
          <p:nvSpPr>
            <p:cNvPr id="64" name="Freeform 13"/>
            <p:cNvSpPr>
              <a:spLocks/>
            </p:cNvSpPr>
            <p:nvPr userDrawn="1"/>
          </p:nvSpPr>
          <p:spPr bwMode="auto">
            <a:xfrm rot="8757802">
              <a:off x="-350" y="4374"/>
              <a:ext cx="289" cy="149"/>
            </a:xfrm>
            <a:custGeom>
              <a:avLst/>
              <a:gdLst>
                <a:gd name="T0" fmla="*/ 109 w 156"/>
                <a:gd name="T1" fmla="*/ 80 h 81"/>
                <a:gd name="T2" fmla="*/ 114 w 156"/>
                <a:gd name="T3" fmla="*/ 81 h 81"/>
                <a:gd name="T4" fmla="*/ 117 w 156"/>
                <a:gd name="T5" fmla="*/ 81 h 81"/>
                <a:gd name="T6" fmla="*/ 124 w 156"/>
                <a:gd name="T7" fmla="*/ 75 h 81"/>
                <a:gd name="T8" fmla="*/ 153 w 156"/>
                <a:gd name="T9" fmla="*/ 20 h 81"/>
                <a:gd name="T10" fmla="*/ 149 w 156"/>
                <a:gd name="T11" fmla="*/ 5 h 81"/>
                <a:gd name="T12" fmla="*/ 134 w 156"/>
                <a:gd name="T13" fmla="*/ 9 h 81"/>
                <a:gd name="T14" fmla="*/ 110 w 156"/>
                <a:gd name="T15" fmla="*/ 55 h 81"/>
                <a:gd name="T16" fmla="*/ 18 w 156"/>
                <a:gd name="T17" fmla="*/ 3 h 81"/>
                <a:gd name="T18" fmla="*/ 3 w 156"/>
                <a:gd name="T19" fmla="*/ 8 h 81"/>
                <a:gd name="T20" fmla="*/ 7 w 156"/>
                <a:gd name="T21" fmla="*/ 23 h 81"/>
                <a:gd name="T22" fmla="*/ 109 w 156"/>
                <a:gd name="T23" fmla="*/ 8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6" h="81">
                  <a:moveTo>
                    <a:pt x="109" y="80"/>
                  </a:moveTo>
                  <a:cubicBezTo>
                    <a:pt x="110" y="81"/>
                    <a:pt x="112" y="81"/>
                    <a:pt x="114" y="81"/>
                  </a:cubicBezTo>
                  <a:cubicBezTo>
                    <a:pt x="115" y="81"/>
                    <a:pt x="116" y="81"/>
                    <a:pt x="117" y="81"/>
                  </a:cubicBezTo>
                  <a:cubicBezTo>
                    <a:pt x="120" y="80"/>
                    <a:pt x="122" y="78"/>
                    <a:pt x="124" y="75"/>
                  </a:cubicBezTo>
                  <a:cubicBezTo>
                    <a:pt x="153" y="20"/>
                    <a:pt x="153" y="20"/>
                    <a:pt x="153" y="20"/>
                  </a:cubicBezTo>
                  <a:cubicBezTo>
                    <a:pt x="156" y="14"/>
                    <a:pt x="154" y="8"/>
                    <a:pt x="149" y="5"/>
                  </a:cubicBezTo>
                  <a:cubicBezTo>
                    <a:pt x="143" y="2"/>
                    <a:pt x="136" y="4"/>
                    <a:pt x="134" y="9"/>
                  </a:cubicBezTo>
                  <a:cubicBezTo>
                    <a:pt x="110" y="55"/>
                    <a:pt x="110" y="55"/>
                    <a:pt x="110" y="55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3" y="0"/>
                    <a:pt x="6" y="2"/>
                    <a:pt x="3" y="8"/>
                  </a:cubicBezTo>
                  <a:cubicBezTo>
                    <a:pt x="0" y="13"/>
                    <a:pt x="2" y="20"/>
                    <a:pt x="7" y="23"/>
                  </a:cubicBezTo>
                  <a:lnTo>
                    <a:pt x="109" y="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70"/>
            </a:p>
          </p:txBody>
        </p:sp>
        <p:sp>
          <p:nvSpPr>
            <p:cNvPr id="65" name="Freeform 8"/>
            <p:cNvSpPr>
              <a:spLocks/>
            </p:cNvSpPr>
            <p:nvPr userDrawn="1"/>
          </p:nvSpPr>
          <p:spPr bwMode="auto">
            <a:xfrm rot="14920374">
              <a:off x="-433" y="4820"/>
              <a:ext cx="163" cy="147"/>
            </a:xfrm>
            <a:custGeom>
              <a:avLst/>
              <a:gdLst>
                <a:gd name="T0" fmla="*/ 4 w 88"/>
                <a:gd name="T1" fmla="*/ 76 h 80"/>
                <a:gd name="T2" fmla="*/ 12 w 88"/>
                <a:gd name="T3" fmla="*/ 80 h 80"/>
                <a:gd name="T4" fmla="*/ 20 w 88"/>
                <a:gd name="T5" fmla="*/ 77 h 80"/>
                <a:gd name="T6" fmla="*/ 83 w 88"/>
                <a:gd name="T7" fmla="*/ 21 h 80"/>
                <a:gd name="T8" fmla="*/ 84 w 88"/>
                <a:gd name="T9" fmla="*/ 5 h 80"/>
                <a:gd name="T10" fmla="*/ 68 w 88"/>
                <a:gd name="T11" fmla="*/ 4 h 80"/>
                <a:gd name="T12" fmla="*/ 5 w 88"/>
                <a:gd name="T13" fmla="*/ 60 h 80"/>
                <a:gd name="T14" fmla="*/ 4 w 88"/>
                <a:gd name="T15" fmla="*/ 76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80">
                  <a:moveTo>
                    <a:pt x="4" y="76"/>
                  </a:moveTo>
                  <a:cubicBezTo>
                    <a:pt x="6" y="78"/>
                    <a:pt x="9" y="80"/>
                    <a:pt x="12" y="80"/>
                  </a:cubicBezTo>
                  <a:cubicBezTo>
                    <a:pt x="15" y="80"/>
                    <a:pt x="17" y="79"/>
                    <a:pt x="20" y="77"/>
                  </a:cubicBezTo>
                  <a:cubicBezTo>
                    <a:pt x="83" y="21"/>
                    <a:pt x="83" y="21"/>
                    <a:pt x="83" y="21"/>
                  </a:cubicBezTo>
                  <a:cubicBezTo>
                    <a:pt x="87" y="17"/>
                    <a:pt x="88" y="10"/>
                    <a:pt x="84" y="5"/>
                  </a:cubicBezTo>
                  <a:cubicBezTo>
                    <a:pt x="80" y="0"/>
                    <a:pt x="73" y="0"/>
                    <a:pt x="68" y="4"/>
                  </a:cubicBezTo>
                  <a:cubicBezTo>
                    <a:pt x="5" y="60"/>
                    <a:pt x="5" y="60"/>
                    <a:pt x="5" y="60"/>
                  </a:cubicBezTo>
                  <a:cubicBezTo>
                    <a:pt x="0" y="64"/>
                    <a:pt x="0" y="71"/>
                    <a:pt x="4" y="7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70"/>
            </a:p>
          </p:txBody>
        </p:sp>
        <p:sp>
          <p:nvSpPr>
            <p:cNvPr id="66" name="Freeform 43"/>
            <p:cNvSpPr>
              <a:spLocks/>
            </p:cNvSpPr>
            <p:nvPr userDrawn="1"/>
          </p:nvSpPr>
          <p:spPr bwMode="auto">
            <a:xfrm>
              <a:off x="-884" y="4799"/>
              <a:ext cx="142" cy="131"/>
            </a:xfrm>
            <a:custGeom>
              <a:avLst/>
              <a:gdLst>
                <a:gd name="T0" fmla="*/ 68 w 77"/>
                <a:gd name="T1" fmla="*/ 23 h 71"/>
                <a:gd name="T2" fmla="*/ 75 w 77"/>
                <a:gd name="T3" fmla="*/ 9 h 71"/>
                <a:gd name="T4" fmla="*/ 60 w 77"/>
                <a:gd name="T5" fmla="*/ 3 h 71"/>
                <a:gd name="T6" fmla="*/ 0 w 77"/>
                <a:gd name="T7" fmla="*/ 41 h 71"/>
                <a:gd name="T8" fmla="*/ 0 w 77"/>
                <a:gd name="T9" fmla="*/ 71 h 71"/>
                <a:gd name="T10" fmla="*/ 68 w 77"/>
                <a:gd name="T11" fmla="*/ 23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71">
                  <a:moveTo>
                    <a:pt x="68" y="23"/>
                  </a:moveTo>
                  <a:cubicBezTo>
                    <a:pt x="74" y="21"/>
                    <a:pt x="77" y="14"/>
                    <a:pt x="75" y="9"/>
                  </a:cubicBezTo>
                  <a:cubicBezTo>
                    <a:pt x="72" y="3"/>
                    <a:pt x="66" y="0"/>
                    <a:pt x="60" y="3"/>
                  </a:cubicBezTo>
                  <a:cubicBezTo>
                    <a:pt x="59" y="3"/>
                    <a:pt x="30" y="15"/>
                    <a:pt x="0" y="4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30" y="39"/>
                    <a:pt x="65" y="24"/>
                    <a:pt x="68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70"/>
            </a:p>
          </p:txBody>
        </p:sp>
      </p:grpSp>
    </p:spTree>
    <p:extLst>
      <p:ext uri="{BB962C8B-B14F-4D97-AF65-F5344CB8AC3E}">
        <p14:creationId xmlns:p14="http://schemas.microsoft.com/office/powerpoint/2010/main" val="7153307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Zawartość z podpis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ymbol zastępczy obrazu 10"/>
          <p:cNvSpPr>
            <a:spLocks noGrp="1"/>
          </p:cNvSpPr>
          <p:nvPr>
            <p:ph type="pic" sz="quarter" idx="13"/>
          </p:nvPr>
        </p:nvSpPr>
        <p:spPr>
          <a:xfrm>
            <a:off x="-16263" y="0"/>
            <a:ext cx="6096737" cy="6858000"/>
          </a:xfrm>
          <a:blipFill>
            <a:blip r:embed="rId2"/>
            <a:stretch>
              <a:fillRect/>
            </a:stretch>
          </a:blipFill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 sz="1299"/>
            </a:lvl1pPr>
          </a:lstStyle>
          <a:p>
            <a:endParaRPr lang="pl-P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4056" y="1143247"/>
            <a:ext cx="4342344" cy="669037"/>
          </a:xfrm>
        </p:spPr>
        <p:txBody>
          <a:bodyPr anchor="t" anchorCtr="0">
            <a:normAutofit/>
          </a:bodyPr>
          <a:lstStyle>
            <a:lvl1pPr>
              <a:defRPr sz="2969">
                <a:solidFill>
                  <a:schemeClr val="tx2"/>
                </a:solidFill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4056" y="2759965"/>
            <a:ext cx="4342344" cy="3345706"/>
          </a:xfrm>
        </p:spPr>
        <p:txBody>
          <a:bodyPr>
            <a:normAutofit/>
          </a:bodyPr>
          <a:lstStyle>
            <a:lvl1pPr marL="0" indent="0">
              <a:buNone/>
              <a:defRPr sz="1299" b="0"/>
            </a:lvl1pPr>
            <a:lvl2pPr marL="456563" indent="0">
              <a:buNone/>
              <a:defRPr sz="1398"/>
            </a:lvl2pPr>
            <a:lvl3pPr marL="913125" indent="0">
              <a:buNone/>
              <a:defRPr sz="1198"/>
            </a:lvl3pPr>
            <a:lvl4pPr marL="1369688" indent="0">
              <a:buNone/>
              <a:defRPr sz="998"/>
            </a:lvl4pPr>
            <a:lvl5pPr marL="1826251" indent="0">
              <a:buNone/>
              <a:defRPr sz="998"/>
            </a:lvl5pPr>
            <a:lvl6pPr marL="2282813" indent="0">
              <a:buNone/>
              <a:defRPr sz="998"/>
            </a:lvl6pPr>
            <a:lvl7pPr marL="2739376" indent="0">
              <a:buNone/>
              <a:defRPr sz="998"/>
            </a:lvl7pPr>
            <a:lvl8pPr marL="3195938" indent="0">
              <a:buNone/>
              <a:defRPr sz="998"/>
            </a:lvl8pPr>
            <a:lvl9pPr marL="3652501" indent="0">
              <a:buNone/>
              <a:defRPr sz="998"/>
            </a:lvl9pPr>
          </a:lstStyle>
          <a:p>
            <a:pPr lvl="0"/>
            <a:r>
              <a:rPr lang="pl-PL" dirty="0"/>
              <a:t>Edytuj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3409532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Zawartość z podpis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5599" y="1142600"/>
            <a:ext cx="3006230" cy="948328"/>
          </a:xfrm>
        </p:spPr>
        <p:txBody>
          <a:bodyPr anchor="t" anchorCtr="0">
            <a:normAutofit/>
          </a:bodyPr>
          <a:lstStyle>
            <a:lvl1pPr>
              <a:defRPr sz="2969">
                <a:solidFill>
                  <a:schemeClr val="tx2"/>
                </a:solidFill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11" name="Symbol zastępczy obrazu 10"/>
          <p:cNvSpPr>
            <a:spLocks noGrp="1"/>
          </p:cNvSpPr>
          <p:nvPr>
            <p:ph type="pic" sz="quarter" idx="13"/>
          </p:nvPr>
        </p:nvSpPr>
        <p:spPr>
          <a:xfrm>
            <a:off x="4759255" y="0"/>
            <a:ext cx="7432745" cy="6858000"/>
          </a:xfrm>
          <a:blipFill>
            <a:blip r:embed="rId2"/>
            <a:stretch>
              <a:fillRect/>
            </a:stretch>
          </a:blipFill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 sz="1485"/>
            </a:lvl1pPr>
          </a:lstStyle>
          <a:p>
            <a:endParaRPr lang="pl-PL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5599" y="2759965"/>
            <a:ext cx="3006229" cy="3345706"/>
          </a:xfrm>
        </p:spPr>
        <p:txBody>
          <a:bodyPr>
            <a:normAutofit/>
          </a:bodyPr>
          <a:lstStyle>
            <a:lvl1pPr marL="0" indent="0">
              <a:buNone/>
              <a:defRPr sz="1299" b="0"/>
            </a:lvl1pPr>
            <a:lvl2pPr marL="456563" indent="0">
              <a:buNone/>
              <a:defRPr sz="1398"/>
            </a:lvl2pPr>
            <a:lvl3pPr marL="913125" indent="0">
              <a:buNone/>
              <a:defRPr sz="1198"/>
            </a:lvl3pPr>
            <a:lvl4pPr marL="1369688" indent="0">
              <a:buNone/>
              <a:defRPr sz="998"/>
            </a:lvl4pPr>
            <a:lvl5pPr marL="1826251" indent="0">
              <a:buNone/>
              <a:defRPr sz="998"/>
            </a:lvl5pPr>
            <a:lvl6pPr marL="2282813" indent="0">
              <a:buNone/>
              <a:defRPr sz="998"/>
            </a:lvl6pPr>
            <a:lvl7pPr marL="2739376" indent="0">
              <a:buNone/>
              <a:defRPr sz="998"/>
            </a:lvl7pPr>
            <a:lvl8pPr marL="3195938" indent="0">
              <a:buNone/>
              <a:defRPr sz="998"/>
            </a:lvl8pPr>
            <a:lvl9pPr marL="3652501" indent="0">
              <a:buNone/>
              <a:defRPr sz="998"/>
            </a:lvl9pPr>
          </a:lstStyle>
          <a:p>
            <a:pPr lvl="0"/>
            <a:r>
              <a:rPr lang="pl-PL" dirty="0"/>
              <a:t>Edytuj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5180473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Zawartość z podpis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 userDrawn="1"/>
        </p:nvSpPr>
        <p:spPr>
          <a:xfrm>
            <a:off x="6095264" y="0"/>
            <a:ext cx="6096737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7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5599" y="1143247"/>
            <a:ext cx="4342344" cy="947682"/>
          </a:xfrm>
        </p:spPr>
        <p:txBody>
          <a:bodyPr anchor="t" anchorCtr="0">
            <a:normAutofit/>
          </a:bodyPr>
          <a:lstStyle>
            <a:lvl1pPr>
              <a:defRPr sz="2969">
                <a:solidFill>
                  <a:schemeClr val="tx2"/>
                </a:solidFill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14" name="Symbol zastępczy obrazu 10"/>
          <p:cNvSpPr>
            <a:spLocks noGrp="1"/>
          </p:cNvSpPr>
          <p:nvPr>
            <p:ph type="pic" sz="quarter" idx="17"/>
          </p:nvPr>
        </p:nvSpPr>
        <p:spPr>
          <a:xfrm>
            <a:off x="6095264" y="0"/>
            <a:ext cx="6096737" cy="2230119"/>
          </a:xfrm>
          <a:blipFill>
            <a:blip r:embed="rId2"/>
            <a:stretch>
              <a:fillRect/>
            </a:stretch>
          </a:blipFill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 sz="1299"/>
            </a:lvl1pPr>
          </a:lstStyle>
          <a:p>
            <a:endParaRPr lang="pl-PL"/>
          </a:p>
        </p:txBody>
      </p:sp>
      <p:sp>
        <p:nvSpPr>
          <p:cNvPr id="16" name="Symbol zastępczy obrazu 10"/>
          <p:cNvSpPr>
            <a:spLocks noGrp="1"/>
          </p:cNvSpPr>
          <p:nvPr>
            <p:ph type="pic" sz="quarter" idx="18"/>
          </p:nvPr>
        </p:nvSpPr>
        <p:spPr>
          <a:xfrm>
            <a:off x="6095264" y="4627882"/>
            <a:ext cx="6096737" cy="2230119"/>
          </a:xfrm>
          <a:blipFill>
            <a:blip r:embed="rId2"/>
            <a:stretch>
              <a:fillRect/>
            </a:stretch>
          </a:blipFill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 sz="1299"/>
            </a:lvl1pPr>
          </a:lstStyle>
          <a:p>
            <a:endParaRPr lang="pl-PL"/>
          </a:p>
        </p:txBody>
      </p:sp>
      <p:sp>
        <p:nvSpPr>
          <p:cNvPr id="17" name="Symbol zastępczy obrazu 10"/>
          <p:cNvSpPr>
            <a:spLocks noGrp="1"/>
          </p:cNvSpPr>
          <p:nvPr>
            <p:ph type="pic" sz="quarter" idx="19"/>
          </p:nvPr>
        </p:nvSpPr>
        <p:spPr>
          <a:xfrm>
            <a:off x="6095264" y="2307932"/>
            <a:ext cx="6096737" cy="2230119"/>
          </a:xfrm>
          <a:blipFill>
            <a:blip r:embed="rId2"/>
            <a:stretch>
              <a:fillRect/>
            </a:stretch>
          </a:blipFill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 sz="1299"/>
            </a:lvl1pPr>
          </a:lstStyle>
          <a:p>
            <a:endParaRPr lang="pl-PL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5599" y="2759965"/>
            <a:ext cx="4342343" cy="3345706"/>
          </a:xfrm>
        </p:spPr>
        <p:txBody>
          <a:bodyPr>
            <a:normAutofit/>
          </a:bodyPr>
          <a:lstStyle>
            <a:lvl1pPr marL="0" indent="0">
              <a:buNone/>
              <a:defRPr sz="1299" b="0"/>
            </a:lvl1pPr>
            <a:lvl2pPr marL="456563" indent="0">
              <a:buNone/>
              <a:defRPr sz="1398"/>
            </a:lvl2pPr>
            <a:lvl3pPr marL="913125" indent="0">
              <a:buNone/>
              <a:defRPr sz="1198"/>
            </a:lvl3pPr>
            <a:lvl4pPr marL="1369688" indent="0">
              <a:buNone/>
              <a:defRPr sz="998"/>
            </a:lvl4pPr>
            <a:lvl5pPr marL="1826251" indent="0">
              <a:buNone/>
              <a:defRPr sz="998"/>
            </a:lvl5pPr>
            <a:lvl6pPr marL="2282813" indent="0">
              <a:buNone/>
              <a:defRPr sz="998"/>
            </a:lvl6pPr>
            <a:lvl7pPr marL="2739376" indent="0">
              <a:buNone/>
              <a:defRPr sz="998"/>
            </a:lvl7pPr>
            <a:lvl8pPr marL="3195938" indent="0">
              <a:buNone/>
              <a:defRPr sz="998"/>
            </a:lvl8pPr>
            <a:lvl9pPr marL="3652501" indent="0">
              <a:buNone/>
              <a:defRPr sz="998"/>
            </a:lvl9pPr>
          </a:lstStyle>
          <a:p>
            <a:pPr lvl="0"/>
            <a:r>
              <a:rPr lang="pl-PL" dirty="0"/>
              <a:t>Edytuj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4507396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1815" y="1143247"/>
            <a:ext cx="3284587" cy="947682"/>
          </a:xfrm>
        </p:spPr>
        <p:txBody>
          <a:bodyPr anchor="t" anchorCtr="0">
            <a:normAutofit/>
          </a:bodyPr>
          <a:lstStyle>
            <a:lvl1pPr>
              <a:defRPr sz="2969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21815" y="2425446"/>
            <a:ext cx="3281903" cy="1672590"/>
          </a:xfrm>
          <a:ln w="0">
            <a:noFill/>
          </a:ln>
        </p:spPr>
        <p:txBody>
          <a:bodyPr>
            <a:normAutofit/>
          </a:bodyPr>
          <a:lstStyle>
            <a:lvl1pPr marL="0" indent="0">
              <a:buNone/>
              <a:defRPr sz="1299" b="0"/>
            </a:lvl1pPr>
            <a:lvl2pPr marL="456563" indent="0">
              <a:buNone/>
              <a:defRPr sz="1398"/>
            </a:lvl2pPr>
            <a:lvl3pPr marL="913125" indent="0">
              <a:buNone/>
              <a:defRPr sz="1198"/>
            </a:lvl3pPr>
            <a:lvl4pPr marL="1369688" indent="0">
              <a:buNone/>
              <a:defRPr sz="998"/>
            </a:lvl4pPr>
            <a:lvl5pPr marL="1826251" indent="0">
              <a:buNone/>
              <a:defRPr sz="998"/>
            </a:lvl5pPr>
            <a:lvl6pPr marL="2282813" indent="0">
              <a:buNone/>
              <a:defRPr sz="998"/>
            </a:lvl6pPr>
            <a:lvl7pPr marL="2739376" indent="0">
              <a:buNone/>
              <a:defRPr sz="998"/>
            </a:lvl7pPr>
            <a:lvl8pPr marL="3195938" indent="0">
              <a:buNone/>
              <a:defRPr sz="998"/>
            </a:lvl8pPr>
            <a:lvl9pPr marL="3652501" indent="0">
              <a:buNone/>
              <a:defRPr sz="998"/>
            </a:lvl9pPr>
          </a:lstStyle>
          <a:p>
            <a:pPr lvl="0"/>
            <a:r>
              <a:rPr lang="pl-PL" dirty="0"/>
              <a:t>Edytuj style wzorca tekstu</a:t>
            </a:r>
          </a:p>
        </p:txBody>
      </p:sp>
      <p:sp>
        <p:nvSpPr>
          <p:cNvPr id="6" name="Prostokąt 5"/>
          <p:cNvSpPr/>
          <p:nvPr userDrawn="1"/>
        </p:nvSpPr>
        <p:spPr>
          <a:xfrm>
            <a:off x="0" y="4488306"/>
            <a:ext cx="12192000" cy="23696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pl-PL" sz="1670" dirty="0"/>
          </a:p>
        </p:txBody>
      </p:sp>
      <p:sp>
        <p:nvSpPr>
          <p:cNvPr id="5" name="Symbol zastępczy obrazu 10"/>
          <p:cNvSpPr>
            <a:spLocks noGrp="1"/>
          </p:cNvSpPr>
          <p:nvPr>
            <p:ph type="pic" sz="quarter" idx="13"/>
          </p:nvPr>
        </p:nvSpPr>
        <p:spPr>
          <a:xfrm>
            <a:off x="751229" y="752329"/>
            <a:ext cx="4676714" cy="4685779"/>
          </a:xfrm>
          <a:blipFill>
            <a:blip r:embed="rId2"/>
            <a:stretch>
              <a:fillRect/>
            </a:stretch>
          </a:blipFill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 sz="1485"/>
            </a:lvl1pPr>
          </a:lstStyle>
          <a:p>
            <a:endParaRPr lang="pl-PL" dirty="0"/>
          </a:p>
        </p:txBody>
      </p:sp>
      <p:sp>
        <p:nvSpPr>
          <p:cNvPr id="10" name="Symbol zastępczy obrazu 9"/>
          <p:cNvSpPr>
            <a:spLocks noGrp="1"/>
          </p:cNvSpPr>
          <p:nvPr>
            <p:ph type="pic" sz="quarter" idx="14"/>
          </p:nvPr>
        </p:nvSpPr>
        <p:spPr>
          <a:xfrm>
            <a:off x="6096736" y="1143246"/>
            <a:ext cx="1336009" cy="1337966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18" name="Symbol zastępczy tekstu 17"/>
          <p:cNvSpPr>
            <a:spLocks noGrp="1"/>
          </p:cNvSpPr>
          <p:nvPr>
            <p:ph type="body" sz="quarter" idx="15"/>
          </p:nvPr>
        </p:nvSpPr>
        <p:spPr>
          <a:xfrm>
            <a:off x="6095264" y="5046509"/>
            <a:ext cx="5008455" cy="1058621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969">
                <a:solidFill>
                  <a:schemeClr val="bg1"/>
                </a:solidFill>
                <a:latin typeface="+mj-lt"/>
              </a:defRPr>
            </a:lvl1pPr>
            <a:lvl2pPr>
              <a:defRPr sz="2969">
                <a:solidFill>
                  <a:schemeClr val="bg1"/>
                </a:solidFill>
                <a:latin typeface="+mj-lt"/>
              </a:defRPr>
            </a:lvl2pPr>
            <a:lvl3pPr>
              <a:defRPr sz="2969">
                <a:solidFill>
                  <a:schemeClr val="bg1"/>
                </a:solidFill>
                <a:latin typeface="+mj-lt"/>
              </a:defRPr>
            </a:lvl3pPr>
            <a:lvl4pPr>
              <a:defRPr sz="2969">
                <a:solidFill>
                  <a:schemeClr val="bg1"/>
                </a:solidFill>
                <a:latin typeface="+mj-lt"/>
              </a:defRPr>
            </a:lvl4pPr>
            <a:lvl5pPr>
              <a:defRPr sz="2969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8941060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braz z podpise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 userDrawn="1"/>
        </p:nvSpPr>
        <p:spPr>
          <a:xfrm>
            <a:off x="0" y="1"/>
            <a:ext cx="3423246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pl-PL" sz="167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1815" y="1143247"/>
            <a:ext cx="3284587" cy="947682"/>
          </a:xfrm>
        </p:spPr>
        <p:txBody>
          <a:bodyPr anchor="t" anchorCtr="0">
            <a:normAutofit/>
          </a:bodyPr>
          <a:lstStyle>
            <a:lvl1pPr>
              <a:defRPr sz="2969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735" y="2759965"/>
            <a:ext cx="5009666" cy="3345705"/>
          </a:xfrm>
          <a:ln w="0">
            <a:noFill/>
          </a:ln>
        </p:spPr>
        <p:txBody>
          <a:bodyPr>
            <a:normAutofit/>
          </a:bodyPr>
          <a:lstStyle>
            <a:lvl1pPr marL="0" indent="0">
              <a:buNone/>
              <a:defRPr sz="1299" b="0"/>
            </a:lvl1pPr>
            <a:lvl2pPr marL="456563" indent="0">
              <a:buNone/>
              <a:defRPr sz="1398"/>
            </a:lvl2pPr>
            <a:lvl3pPr marL="913125" indent="0">
              <a:buNone/>
              <a:defRPr sz="1198"/>
            </a:lvl3pPr>
            <a:lvl4pPr marL="1369688" indent="0">
              <a:buNone/>
              <a:defRPr sz="998"/>
            </a:lvl4pPr>
            <a:lvl5pPr marL="1826251" indent="0">
              <a:buNone/>
              <a:defRPr sz="998"/>
            </a:lvl5pPr>
            <a:lvl6pPr marL="2282813" indent="0">
              <a:buNone/>
              <a:defRPr sz="998"/>
            </a:lvl6pPr>
            <a:lvl7pPr marL="2739376" indent="0">
              <a:buNone/>
              <a:defRPr sz="998"/>
            </a:lvl7pPr>
            <a:lvl8pPr marL="3195938" indent="0">
              <a:buNone/>
              <a:defRPr sz="998"/>
            </a:lvl8pPr>
            <a:lvl9pPr marL="3652501" indent="0">
              <a:buNone/>
              <a:defRPr sz="998"/>
            </a:lvl9pPr>
          </a:lstStyle>
          <a:p>
            <a:pPr lvl="0"/>
            <a:r>
              <a:rPr lang="pl-PL" dirty="0"/>
              <a:t>Edytuj style wzorca tekstu</a:t>
            </a:r>
          </a:p>
        </p:txBody>
      </p:sp>
      <p:sp>
        <p:nvSpPr>
          <p:cNvPr id="5" name="Symbol zastępczy obrazu 10"/>
          <p:cNvSpPr>
            <a:spLocks noGrp="1"/>
          </p:cNvSpPr>
          <p:nvPr>
            <p:ph type="pic" sz="quarter" idx="13"/>
          </p:nvPr>
        </p:nvSpPr>
        <p:spPr>
          <a:xfrm>
            <a:off x="751229" y="752330"/>
            <a:ext cx="4676714" cy="5353341"/>
          </a:xfrm>
          <a:blipFill>
            <a:blip r:embed="rId2"/>
            <a:stretch>
              <a:fillRect/>
            </a:stretch>
          </a:blipFill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 sz="1485"/>
            </a:lvl1pPr>
          </a:lstStyle>
          <a:p>
            <a:endParaRPr lang="pl-PL" dirty="0"/>
          </a:p>
        </p:txBody>
      </p:sp>
      <p:sp>
        <p:nvSpPr>
          <p:cNvPr id="10" name="Symbol zastępczy obrazu 9"/>
          <p:cNvSpPr>
            <a:spLocks noGrp="1"/>
          </p:cNvSpPr>
          <p:nvPr>
            <p:ph type="pic" sz="quarter" idx="14"/>
          </p:nvPr>
        </p:nvSpPr>
        <p:spPr>
          <a:xfrm>
            <a:off x="6096736" y="1143246"/>
            <a:ext cx="1336009" cy="1337966"/>
          </a:xfrm>
        </p:spPr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903912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braz z podpisem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 userDrawn="1"/>
        </p:nvSpPr>
        <p:spPr>
          <a:xfrm>
            <a:off x="8100172" y="1"/>
            <a:ext cx="4082162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pl-PL" sz="1670" dirty="0"/>
          </a:p>
        </p:txBody>
      </p:sp>
      <p:pic>
        <p:nvPicPr>
          <p:cNvPr id="7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129" y="1366139"/>
            <a:ext cx="8684741" cy="4866003"/>
          </a:xfrm>
          <a:prstGeom prst="rect">
            <a:avLst/>
          </a:prstGeom>
        </p:spPr>
      </p:pic>
      <p:sp>
        <p:nvSpPr>
          <p:cNvPr id="5" name="Symbol zastępczy obrazu 10"/>
          <p:cNvSpPr>
            <a:spLocks noGrp="1"/>
          </p:cNvSpPr>
          <p:nvPr>
            <p:ph type="pic" sz="quarter" idx="13"/>
          </p:nvPr>
        </p:nvSpPr>
        <p:spPr>
          <a:xfrm>
            <a:off x="5316600" y="1560636"/>
            <a:ext cx="5511470" cy="3485201"/>
          </a:xfrm>
          <a:blipFill>
            <a:blip r:embed="rId3"/>
            <a:stretch>
              <a:fillRect/>
            </a:stretch>
          </a:blipFill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 sz="1485"/>
            </a:lvl1pPr>
          </a:lstStyle>
          <a:p>
            <a:endParaRPr lang="pl-P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5600" y="1124175"/>
            <a:ext cx="3006230" cy="947682"/>
          </a:xfrm>
        </p:spPr>
        <p:txBody>
          <a:bodyPr anchor="t" anchorCtr="0">
            <a:normAutofit/>
          </a:bodyPr>
          <a:lstStyle>
            <a:lvl1pPr>
              <a:defRPr sz="2969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5837" y="2759965"/>
            <a:ext cx="3005993" cy="3345705"/>
          </a:xfrm>
          <a:ln w="0">
            <a:noFill/>
          </a:ln>
        </p:spPr>
        <p:txBody>
          <a:bodyPr>
            <a:normAutofit/>
          </a:bodyPr>
          <a:lstStyle>
            <a:lvl1pPr marL="0" indent="0">
              <a:buNone/>
              <a:defRPr sz="1299" b="0"/>
            </a:lvl1pPr>
            <a:lvl2pPr marL="456563" indent="0">
              <a:buNone/>
              <a:defRPr sz="1398"/>
            </a:lvl2pPr>
            <a:lvl3pPr marL="913125" indent="0">
              <a:buNone/>
              <a:defRPr sz="1198"/>
            </a:lvl3pPr>
            <a:lvl4pPr marL="1369688" indent="0">
              <a:buNone/>
              <a:defRPr sz="998"/>
            </a:lvl4pPr>
            <a:lvl5pPr marL="1826251" indent="0">
              <a:buNone/>
              <a:defRPr sz="998"/>
            </a:lvl5pPr>
            <a:lvl6pPr marL="2282813" indent="0">
              <a:buNone/>
              <a:defRPr sz="998"/>
            </a:lvl6pPr>
            <a:lvl7pPr marL="2739376" indent="0">
              <a:buNone/>
              <a:defRPr sz="998"/>
            </a:lvl7pPr>
            <a:lvl8pPr marL="3195938" indent="0">
              <a:buNone/>
              <a:defRPr sz="998"/>
            </a:lvl8pPr>
            <a:lvl9pPr marL="3652501" indent="0">
              <a:buNone/>
              <a:defRPr sz="998"/>
            </a:lvl9pPr>
          </a:lstStyle>
          <a:p>
            <a:pPr lvl="0"/>
            <a:r>
              <a:rPr lang="pl-PL" dirty="0"/>
              <a:t>Edytuj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401420860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braz z podpise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obrazu 10"/>
          <p:cNvSpPr>
            <a:spLocks noGrp="1"/>
          </p:cNvSpPr>
          <p:nvPr>
            <p:ph type="pic" sz="quarter" idx="13"/>
          </p:nvPr>
        </p:nvSpPr>
        <p:spPr>
          <a:xfrm>
            <a:off x="6095263" y="1143246"/>
            <a:ext cx="5010823" cy="2285753"/>
          </a:xfrm>
          <a:blipFill>
            <a:blip r:embed="rId2"/>
            <a:stretch>
              <a:fillRect/>
            </a:stretch>
          </a:blipFill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 sz="1485"/>
            </a:lvl1pPr>
          </a:lstStyle>
          <a:p>
            <a:endParaRPr lang="pl-P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0831" y="1143247"/>
            <a:ext cx="2971141" cy="947682"/>
          </a:xfrm>
        </p:spPr>
        <p:txBody>
          <a:bodyPr anchor="t" anchorCtr="0">
            <a:normAutofit/>
          </a:bodyPr>
          <a:lstStyle>
            <a:lvl1pPr>
              <a:defRPr sz="2969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0029" y="3763517"/>
            <a:ext cx="4676057" cy="2342153"/>
          </a:xfrm>
          <a:ln w="0">
            <a:noFill/>
          </a:ln>
        </p:spPr>
        <p:txBody>
          <a:bodyPr>
            <a:normAutofit/>
          </a:bodyPr>
          <a:lstStyle>
            <a:lvl1pPr marL="0" indent="0">
              <a:buNone/>
              <a:defRPr sz="1299" b="0"/>
            </a:lvl1pPr>
            <a:lvl2pPr marL="456563" indent="0">
              <a:buNone/>
              <a:defRPr sz="1398"/>
            </a:lvl2pPr>
            <a:lvl3pPr marL="913125" indent="0">
              <a:buNone/>
              <a:defRPr sz="1198"/>
            </a:lvl3pPr>
            <a:lvl4pPr marL="1369688" indent="0">
              <a:buNone/>
              <a:defRPr sz="998"/>
            </a:lvl4pPr>
            <a:lvl5pPr marL="1826251" indent="0">
              <a:buNone/>
              <a:defRPr sz="998"/>
            </a:lvl5pPr>
            <a:lvl6pPr marL="2282813" indent="0">
              <a:buNone/>
              <a:defRPr sz="998"/>
            </a:lvl6pPr>
            <a:lvl7pPr marL="2739376" indent="0">
              <a:buNone/>
              <a:defRPr sz="998"/>
            </a:lvl7pPr>
            <a:lvl8pPr marL="3195938" indent="0">
              <a:buNone/>
              <a:defRPr sz="998"/>
            </a:lvl8pPr>
            <a:lvl9pPr marL="3652501" indent="0">
              <a:buNone/>
              <a:defRPr sz="998"/>
            </a:lvl9pPr>
          </a:lstStyle>
          <a:p>
            <a:pPr lvl="0"/>
            <a:r>
              <a:rPr lang="pl-PL" dirty="0"/>
              <a:t>Edytuj style wzorca tekstu</a:t>
            </a:r>
          </a:p>
        </p:txBody>
      </p:sp>
      <p:sp>
        <p:nvSpPr>
          <p:cNvPr id="10" name="Symbol zastępczy obrazu 9"/>
          <p:cNvSpPr>
            <a:spLocks noGrp="1"/>
          </p:cNvSpPr>
          <p:nvPr>
            <p:ph type="pic" sz="quarter" idx="14"/>
          </p:nvPr>
        </p:nvSpPr>
        <p:spPr>
          <a:xfrm>
            <a:off x="1086665" y="1143246"/>
            <a:ext cx="1336009" cy="1337966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8" name="Symbol zastępczy obrazu 10"/>
          <p:cNvSpPr>
            <a:spLocks noGrp="1"/>
          </p:cNvSpPr>
          <p:nvPr>
            <p:ph type="pic" sz="quarter" idx="15"/>
          </p:nvPr>
        </p:nvSpPr>
        <p:spPr>
          <a:xfrm>
            <a:off x="1086664" y="3428999"/>
            <a:ext cx="5008599" cy="2676671"/>
          </a:xfrm>
          <a:blipFill>
            <a:blip r:embed="rId2"/>
            <a:stretch>
              <a:fillRect/>
            </a:stretch>
          </a:blipFill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 sz="1485"/>
            </a:lvl1pPr>
          </a:lstStyle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7867520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230" y="752330"/>
            <a:ext cx="4008026" cy="1338599"/>
          </a:xfrm>
        </p:spPr>
        <p:txBody>
          <a:bodyPr anchor="t" anchorCtr="0"/>
          <a:lstStyle>
            <a:lvl1pPr>
              <a:defRPr sz="3196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752330"/>
            <a:ext cx="6257583" cy="5353341"/>
          </a:xfrm>
        </p:spPr>
        <p:txBody>
          <a:bodyPr anchor="t"/>
          <a:lstStyle>
            <a:lvl1pPr marL="0" indent="0">
              <a:buNone/>
              <a:defRPr sz="3196"/>
            </a:lvl1pPr>
            <a:lvl2pPr marL="456563" indent="0">
              <a:buNone/>
              <a:defRPr sz="2796"/>
            </a:lvl2pPr>
            <a:lvl3pPr marL="913125" indent="0">
              <a:buNone/>
              <a:defRPr sz="2397"/>
            </a:lvl3pPr>
            <a:lvl4pPr marL="1369688" indent="0">
              <a:buNone/>
              <a:defRPr sz="1997"/>
            </a:lvl4pPr>
            <a:lvl5pPr marL="1826251" indent="0">
              <a:buNone/>
              <a:defRPr sz="1997"/>
            </a:lvl5pPr>
            <a:lvl6pPr marL="2282813" indent="0">
              <a:buNone/>
              <a:defRPr sz="1997"/>
            </a:lvl6pPr>
            <a:lvl7pPr marL="2739376" indent="0">
              <a:buNone/>
              <a:defRPr sz="1997"/>
            </a:lvl7pPr>
            <a:lvl8pPr marL="3195938" indent="0">
              <a:buNone/>
              <a:defRPr sz="1997"/>
            </a:lvl8pPr>
            <a:lvl9pPr marL="3652501" indent="0">
              <a:buNone/>
              <a:defRPr sz="1997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230" y="2759965"/>
            <a:ext cx="4008026" cy="3345706"/>
          </a:xfrm>
          <a:ln w="0">
            <a:noFill/>
          </a:ln>
        </p:spPr>
        <p:txBody>
          <a:bodyPr/>
          <a:lstStyle>
            <a:lvl1pPr marL="0" indent="0">
              <a:buNone/>
              <a:defRPr sz="1598"/>
            </a:lvl1pPr>
            <a:lvl2pPr marL="456563" indent="0">
              <a:buNone/>
              <a:defRPr sz="1398"/>
            </a:lvl2pPr>
            <a:lvl3pPr marL="913125" indent="0">
              <a:buNone/>
              <a:defRPr sz="1198"/>
            </a:lvl3pPr>
            <a:lvl4pPr marL="1369688" indent="0">
              <a:buNone/>
              <a:defRPr sz="998"/>
            </a:lvl4pPr>
            <a:lvl5pPr marL="1826251" indent="0">
              <a:buNone/>
              <a:defRPr sz="998"/>
            </a:lvl5pPr>
            <a:lvl6pPr marL="2282813" indent="0">
              <a:buNone/>
              <a:defRPr sz="998"/>
            </a:lvl6pPr>
            <a:lvl7pPr marL="2739376" indent="0">
              <a:buNone/>
              <a:defRPr sz="998"/>
            </a:lvl7pPr>
            <a:lvl8pPr marL="3195938" indent="0">
              <a:buNone/>
              <a:defRPr sz="998"/>
            </a:lvl8pPr>
            <a:lvl9pPr marL="3652501" indent="0">
              <a:buNone/>
              <a:defRPr sz="998"/>
            </a:lvl9pPr>
          </a:lstStyle>
          <a:p>
            <a:pPr lvl="0"/>
            <a:r>
              <a:rPr lang="pl-PL" dirty="0"/>
              <a:t>Edytuj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403527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0E538-3148-4F4B-A763-A51EA8EAA60A}" type="datetimeFigureOut">
              <a:rPr lang="pl-PL" smtClean="0"/>
              <a:t>2024-04-18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6D8E5-3FA7-4087-A51E-819810558BB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952597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er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obrazu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3368100" cy="3373246"/>
          </a:xfrm>
        </p:spPr>
        <p:txBody>
          <a:bodyPr/>
          <a:lstStyle/>
          <a:p>
            <a:endParaRPr lang="pl-PL"/>
          </a:p>
        </p:txBody>
      </p:sp>
      <p:sp>
        <p:nvSpPr>
          <p:cNvPr id="9" name="Symbol zastępczy obrazu 3"/>
          <p:cNvSpPr>
            <a:spLocks noGrp="1"/>
          </p:cNvSpPr>
          <p:nvPr>
            <p:ph type="pic" sz="quarter" idx="11"/>
          </p:nvPr>
        </p:nvSpPr>
        <p:spPr>
          <a:xfrm>
            <a:off x="1" y="3484753"/>
            <a:ext cx="3368100" cy="3378040"/>
          </a:xfrm>
        </p:spPr>
        <p:txBody>
          <a:bodyPr/>
          <a:lstStyle/>
          <a:p>
            <a:endParaRPr lang="pl-PL"/>
          </a:p>
        </p:txBody>
      </p:sp>
      <p:sp>
        <p:nvSpPr>
          <p:cNvPr id="10" name="Symbol zastępczy obrazu 3"/>
          <p:cNvSpPr>
            <a:spLocks noGrp="1"/>
          </p:cNvSpPr>
          <p:nvPr>
            <p:ph type="pic" sz="quarter" idx="12"/>
          </p:nvPr>
        </p:nvSpPr>
        <p:spPr>
          <a:xfrm>
            <a:off x="3479444" y="0"/>
            <a:ext cx="5233113" cy="3373246"/>
          </a:xfrm>
        </p:spPr>
        <p:txBody>
          <a:bodyPr/>
          <a:lstStyle/>
          <a:p>
            <a:endParaRPr lang="pl-PL"/>
          </a:p>
        </p:txBody>
      </p:sp>
      <p:sp>
        <p:nvSpPr>
          <p:cNvPr id="11" name="Symbol zastępczy obrazu 3"/>
          <p:cNvSpPr>
            <a:spLocks noGrp="1"/>
          </p:cNvSpPr>
          <p:nvPr>
            <p:ph type="pic" sz="quarter" idx="13"/>
          </p:nvPr>
        </p:nvSpPr>
        <p:spPr>
          <a:xfrm>
            <a:off x="3479444" y="3484754"/>
            <a:ext cx="5233113" cy="3373246"/>
          </a:xfrm>
        </p:spPr>
        <p:txBody>
          <a:bodyPr/>
          <a:lstStyle/>
          <a:p>
            <a:endParaRPr lang="pl-PL"/>
          </a:p>
        </p:txBody>
      </p:sp>
      <p:sp>
        <p:nvSpPr>
          <p:cNvPr id="12" name="Symbol zastępczy obrazu 3"/>
          <p:cNvSpPr>
            <a:spLocks noGrp="1"/>
          </p:cNvSpPr>
          <p:nvPr>
            <p:ph type="pic" sz="quarter" idx="14"/>
          </p:nvPr>
        </p:nvSpPr>
        <p:spPr>
          <a:xfrm>
            <a:off x="8823899" y="0"/>
            <a:ext cx="3368101" cy="3373247"/>
          </a:xfrm>
        </p:spPr>
        <p:txBody>
          <a:bodyPr/>
          <a:lstStyle/>
          <a:p>
            <a:endParaRPr lang="pl-PL"/>
          </a:p>
        </p:txBody>
      </p:sp>
      <p:sp>
        <p:nvSpPr>
          <p:cNvPr id="13" name="Symbol zastępczy obrazu 3"/>
          <p:cNvSpPr>
            <a:spLocks noGrp="1"/>
          </p:cNvSpPr>
          <p:nvPr>
            <p:ph type="pic" sz="quarter" idx="15"/>
          </p:nvPr>
        </p:nvSpPr>
        <p:spPr>
          <a:xfrm>
            <a:off x="8823899" y="3484754"/>
            <a:ext cx="3368101" cy="3373246"/>
          </a:xfrm>
        </p:spPr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47677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0E538-3148-4F4B-A763-A51EA8EAA60A}" type="datetimeFigureOut">
              <a:rPr lang="pl-PL" smtClean="0"/>
              <a:t>2024-04-18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6D8E5-3FA7-4087-A51E-819810558BB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81584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0E538-3148-4F4B-A763-A51EA8EAA60A}" type="datetimeFigureOut">
              <a:rPr lang="pl-PL" smtClean="0"/>
              <a:t>2024-04-18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6D8E5-3FA7-4087-A51E-819810558BB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84851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0E538-3148-4F4B-A763-A51EA8EAA60A}" type="datetimeFigureOut">
              <a:rPr lang="pl-PL" smtClean="0"/>
              <a:t>2024-04-18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6D8E5-3FA7-4087-A51E-819810558BB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14694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0E538-3148-4F4B-A763-A51EA8EAA60A}" type="datetimeFigureOut">
              <a:rPr lang="pl-PL" smtClean="0"/>
              <a:t>2024-04-18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6D8E5-3FA7-4087-A51E-819810558BB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37209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0E538-3148-4F4B-A763-A51EA8EAA60A}" type="datetimeFigureOut">
              <a:rPr lang="pl-PL" smtClean="0"/>
              <a:t>2024-04-18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6D8E5-3FA7-4087-A51E-819810558BB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59528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38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slideLayout" Target="../slideLayouts/slideLayout37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24" Type="http://schemas.openxmlformats.org/officeDocument/2006/relationships/theme" Target="../theme/theme3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23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27.xml"/><Relationship Id="rId19" Type="http://schemas.openxmlformats.org/officeDocument/2006/relationships/slideLayout" Target="../slideLayouts/slideLayout36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Relationship Id="rId22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B0E538-3148-4F4B-A763-A51EA8EAA60A}" type="datetimeFigureOut">
              <a:rPr lang="pl-PL" smtClean="0"/>
              <a:t>2024-04-18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36D8E5-3FA7-4087-A51E-819810558BB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98311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1229" y="752329"/>
            <a:ext cx="10689543" cy="938359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1229" y="2090928"/>
            <a:ext cx="10689543" cy="401474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235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hf sldNum="0" hdr="0" ftr="0" dt="0"/>
  <p:txStyles>
    <p:titleStyle>
      <a:lvl1pPr algn="l" defTabSz="913125" rtl="0" eaLnBrk="1" latinLnBrk="0" hangingPunct="1">
        <a:lnSpc>
          <a:spcPct val="90000"/>
        </a:lnSpc>
        <a:spcBef>
          <a:spcPct val="0"/>
        </a:spcBef>
        <a:buNone/>
        <a:defRPr sz="4394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281" indent="-228281" algn="l" defTabSz="913125" rtl="0" eaLnBrk="1" latinLnBrk="0" hangingPunct="1">
        <a:lnSpc>
          <a:spcPct val="150000"/>
        </a:lnSpc>
        <a:spcBef>
          <a:spcPts val="998"/>
        </a:spcBef>
        <a:buFont typeface="Ubuntu" panose="020B0604020202020204" pitchFamily="34" charset="0"/>
        <a:buChar char="•"/>
        <a:defRPr lang="pl-PL" sz="2796" b="1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684844" indent="-228281" algn="l" defTabSz="913125" rtl="0" eaLnBrk="1" latinLnBrk="0" hangingPunct="1">
        <a:lnSpc>
          <a:spcPct val="150000"/>
        </a:lnSpc>
        <a:spcBef>
          <a:spcPts val="499"/>
        </a:spcBef>
        <a:buFont typeface="Ubuntu" panose="020B0604020202020204" pitchFamily="34" charset="0"/>
        <a:buChar char="•"/>
        <a:defRPr lang="pl-PL" sz="2397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141407" indent="-228281" algn="l" defTabSz="913125" rtl="0" eaLnBrk="1" latinLnBrk="0" hangingPunct="1">
        <a:lnSpc>
          <a:spcPct val="150000"/>
        </a:lnSpc>
        <a:spcBef>
          <a:spcPts val="499"/>
        </a:spcBef>
        <a:buFont typeface="Ubuntu" panose="020B0604020202020204" pitchFamily="34" charset="0"/>
        <a:buChar char="•"/>
        <a:defRPr lang="pl-PL" sz="1997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597969" indent="-228281" algn="l" defTabSz="913125" rtl="0" eaLnBrk="1" latinLnBrk="0" hangingPunct="1">
        <a:lnSpc>
          <a:spcPct val="150000"/>
        </a:lnSpc>
        <a:spcBef>
          <a:spcPts val="499"/>
        </a:spcBef>
        <a:buFont typeface="Ubuntu" panose="020B0604020202020204" pitchFamily="34" charset="0"/>
        <a:buChar char="•"/>
        <a:defRPr lang="pl-PL" sz="1797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2054532" indent="-228281" algn="l" defTabSz="913125" rtl="0" eaLnBrk="1" latinLnBrk="0" hangingPunct="1">
        <a:lnSpc>
          <a:spcPct val="150000"/>
        </a:lnSpc>
        <a:spcBef>
          <a:spcPts val="499"/>
        </a:spcBef>
        <a:buFont typeface="Ubuntu" panose="020B0604020202020204" pitchFamily="34" charset="0"/>
        <a:buChar char="•"/>
        <a:defRPr lang="en-US" sz="1797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1095" indent="-228281" algn="l" defTabSz="913125" rtl="0" eaLnBrk="1" latinLnBrk="0" hangingPunct="1">
        <a:lnSpc>
          <a:spcPct val="90000"/>
        </a:lnSpc>
        <a:spcBef>
          <a:spcPts val="499"/>
        </a:spcBef>
        <a:buFont typeface="Ubuntu" panose="020B0604020202020204" pitchFamily="34" charset="0"/>
        <a:buChar char="•"/>
        <a:defRPr sz="1797" kern="1200">
          <a:solidFill>
            <a:schemeClr val="tx1"/>
          </a:solidFill>
          <a:latin typeface="+mn-lt"/>
          <a:ea typeface="+mn-ea"/>
          <a:cs typeface="+mn-cs"/>
        </a:defRPr>
      </a:lvl6pPr>
      <a:lvl7pPr marL="2967657" indent="-228281" algn="l" defTabSz="913125" rtl="0" eaLnBrk="1" latinLnBrk="0" hangingPunct="1">
        <a:lnSpc>
          <a:spcPct val="90000"/>
        </a:lnSpc>
        <a:spcBef>
          <a:spcPts val="499"/>
        </a:spcBef>
        <a:buFont typeface="Ubuntu" panose="020B0604020202020204" pitchFamily="34" charset="0"/>
        <a:buChar char="•"/>
        <a:defRPr sz="1797" kern="1200">
          <a:solidFill>
            <a:schemeClr val="tx1"/>
          </a:solidFill>
          <a:latin typeface="+mn-lt"/>
          <a:ea typeface="+mn-ea"/>
          <a:cs typeface="+mn-cs"/>
        </a:defRPr>
      </a:lvl7pPr>
      <a:lvl8pPr marL="3424220" indent="-228281" algn="l" defTabSz="913125" rtl="0" eaLnBrk="1" latinLnBrk="0" hangingPunct="1">
        <a:lnSpc>
          <a:spcPct val="90000"/>
        </a:lnSpc>
        <a:spcBef>
          <a:spcPts val="499"/>
        </a:spcBef>
        <a:buFont typeface="Ubuntu" panose="020B0604020202020204" pitchFamily="34" charset="0"/>
        <a:buChar char="•"/>
        <a:defRPr sz="1797" kern="1200">
          <a:solidFill>
            <a:schemeClr val="tx1"/>
          </a:solidFill>
          <a:latin typeface="+mn-lt"/>
          <a:ea typeface="+mn-ea"/>
          <a:cs typeface="+mn-cs"/>
        </a:defRPr>
      </a:lvl8pPr>
      <a:lvl9pPr marL="3880782" indent="-228281" algn="l" defTabSz="913125" rtl="0" eaLnBrk="1" latinLnBrk="0" hangingPunct="1">
        <a:lnSpc>
          <a:spcPct val="90000"/>
        </a:lnSpc>
        <a:spcBef>
          <a:spcPts val="499"/>
        </a:spcBef>
        <a:buFont typeface="Ubuntu" panose="020B0604020202020204" pitchFamily="34" charset="0"/>
        <a:buChar char="•"/>
        <a:defRPr sz="179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3125" rtl="0" eaLnBrk="1" latinLnBrk="0" hangingPunct="1">
        <a:defRPr sz="1299" kern="1200">
          <a:solidFill>
            <a:schemeClr val="tx1"/>
          </a:solidFill>
          <a:latin typeface="+mn-lt"/>
          <a:ea typeface="+mn-ea"/>
          <a:cs typeface="+mn-cs"/>
        </a:defRPr>
      </a:lvl1pPr>
      <a:lvl2pPr marL="456563" algn="r" defTabSz="913125" rtl="0" eaLnBrk="1" latinLnBrk="0" hangingPunct="1">
        <a:defRPr sz="1021" kern="1200">
          <a:solidFill>
            <a:schemeClr val="tx1"/>
          </a:solidFill>
          <a:latin typeface="+mn-lt"/>
          <a:ea typeface="+mn-ea"/>
          <a:cs typeface="+mn-cs"/>
        </a:defRPr>
      </a:lvl2pPr>
      <a:lvl3pPr marL="913125" algn="r" defTabSz="913125" rtl="0" eaLnBrk="1" latinLnBrk="0" hangingPunct="1">
        <a:defRPr sz="1021" kern="1200">
          <a:solidFill>
            <a:schemeClr val="tx1"/>
          </a:solidFill>
          <a:latin typeface="+mn-lt"/>
          <a:ea typeface="+mn-ea"/>
          <a:cs typeface="+mn-cs"/>
        </a:defRPr>
      </a:lvl3pPr>
      <a:lvl4pPr marL="1369688" algn="r" defTabSz="913125" rtl="0" eaLnBrk="1" latinLnBrk="0" hangingPunct="1">
        <a:defRPr sz="1021" kern="1200">
          <a:solidFill>
            <a:schemeClr val="tx1"/>
          </a:solidFill>
          <a:latin typeface="+mn-lt"/>
          <a:ea typeface="+mn-ea"/>
          <a:cs typeface="+mn-cs"/>
        </a:defRPr>
      </a:lvl4pPr>
      <a:lvl5pPr marL="1826251" algn="r" defTabSz="913125" rtl="0" eaLnBrk="1" latinLnBrk="0" hangingPunct="1">
        <a:defRPr sz="1021" kern="1200">
          <a:solidFill>
            <a:schemeClr val="tx1"/>
          </a:solidFill>
          <a:latin typeface="+mn-lt"/>
          <a:ea typeface="+mn-ea"/>
          <a:cs typeface="+mn-cs"/>
        </a:defRPr>
      </a:lvl5pPr>
      <a:lvl6pPr marL="2282813" algn="r" defTabSz="913125" rtl="0" eaLnBrk="1" latinLnBrk="0" hangingPunct="1">
        <a:defRPr sz="1021" kern="1200">
          <a:solidFill>
            <a:schemeClr val="tx1"/>
          </a:solidFill>
          <a:latin typeface="+mn-lt"/>
          <a:ea typeface="+mn-ea"/>
          <a:cs typeface="+mn-cs"/>
        </a:defRPr>
      </a:lvl6pPr>
      <a:lvl7pPr marL="2739376" algn="r" defTabSz="913125" rtl="0" eaLnBrk="1" latinLnBrk="0" hangingPunct="1">
        <a:defRPr sz="1021" kern="1200">
          <a:solidFill>
            <a:schemeClr val="tx1"/>
          </a:solidFill>
          <a:latin typeface="+mn-lt"/>
          <a:ea typeface="+mn-ea"/>
          <a:cs typeface="+mn-cs"/>
        </a:defRPr>
      </a:lvl7pPr>
      <a:lvl8pPr marL="3195938" algn="r" defTabSz="913125" rtl="0" eaLnBrk="1" latinLnBrk="0" hangingPunct="1">
        <a:defRPr sz="1021" kern="1200">
          <a:solidFill>
            <a:schemeClr val="tx1"/>
          </a:solidFill>
          <a:latin typeface="+mn-lt"/>
          <a:ea typeface="+mn-ea"/>
          <a:cs typeface="+mn-cs"/>
        </a:defRPr>
      </a:lvl8pPr>
      <a:lvl9pPr marL="3652501" algn="r" defTabSz="913125" rtl="0" eaLnBrk="1" latinLnBrk="0" hangingPunct="1">
        <a:defRPr sz="102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38">
          <p15:clr>
            <a:srgbClr val="F26B43"/>
          </p15:clr>
        </p15:guide>
        <p15:guide id="2" pos="1417">
          <p15:clr>
            <a:srgbClr val="F26B43"/>
          </p15:clr>
        </p15:guide>
        <p15:guide id="3" pos="6860">
          <p15:clr>
            <a:srgbClr val="F26B43"/>
          </p15:clr>
        </p15:guide>
        <p15:guide id="4" pos="5953">
          <p15:clr>
            <a:srgbClr val="F26B43"/>
          </p15:clr>
        </p15:guide>
        <p15:guide id="5" pos="5046">
          <p15:clr>
            <a:srgbClr val="F26B43"/>
          </p15:clr>
        </p15:guide>
        <p15:guide id="6" pos="7767">
          <p15:clr>
            <a:srgbClr val="F26B43"/>
          </p15:clr>
        </p15:guide>
        <p15:guide id="7" pos="3231">
          <p15:clr>
            <a:srgbClr val="F26B43"/>
          </p15:clr>
        </p15:guide>
        <p15:guide id="8" pos="2324">
          <p15:clr>
            <a:srgbClr val="F26B43"/>
          </p15:clr>
        </p15:guide>
        <p15:guide id="9" pos="510">
          <p15:clr>
            <a:srgbClr val="F26B43"/>
          </p15:clr>
        </p15:guide>
        <p15:guide id="10" orient="horz" pos="510">
          <p15:clr>
            <a:srgbClr val="F26B43"/>
          </p15:clr>
        </p15:guide>
        <p15:guide id="11" orient="horz" pos="4139">
          <p15:clr>
            <a:srgbClr val="F26B43"/>
          </p15:clr>
        </p15:guide>
        <p15:guide id="12" pos="737">
          <p15:clr>
            <a:srgbClr val="F26B43"/>
          </p15:clr>
        </p15:guide>
        <p15:guide id="13" pos="7540">
          <p15:clr>
            <a:srgbClr val="F26B43"/>
          </p15:clr>
        </p15:guide>
        <p15:guide id="14" orient="horz" pos="737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85600" y="1143127"/>
            <a:ext cx="10020801" cy="54756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5573" y="2090927"/>
            <a:ext cx="10020828" cy="401474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661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  <p:sldLayoutId id="2147483686" r:id="rId19"/>
    <p:sldLayoutId id="2147483687" r:id="rId20"/>
    <p:sldLayoutId id="2147483688" r:id="rId21"/>
    <p:sldLayoutId id="2147483689" r:id="rId22"/>
    <p:sldLayoutId id="2147483690" r:id="rId23"/>
  </p:sldLayoutIdLst>
  <p:hf hdr="0" ftr="0" dt="0"/>
  <p:txStyles>
    <p:titleStyle>
      <a:lvl1pPr algn="l" defTabSz="913125" rtl="0" eaLnBrk="1" latinLnBrk="0" hangingPunct="1">
        <a:lnSpc>
          <a:spcPct val="90000"/>
        </a:lnSpc>
        <a:spcBef>
          <a:spcPct val="0"/>
        </a:spcBef>
        <a:buNone/>
        <a:defRPr sz="2969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3125" rtl="0" eaLnBrk="1" latinLnBrk="0" hangingPunct="1">
        <a:lnSpc>
          <a:spcPct val="150000"/>
        </a:lnSpc>
        <a:spcBef>
          <a:spcPts val="998"/>
        </a:spcBef>
        <a:buFont typeface="Ubuntu" panose="020B0604020202020204" pitchFamily="34" charset="0"/>
        <a:buNone/>
        <a:defRPr lang="pl-PL" sz="1670" b="1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456563" indent="0" algn="l" defTabSz="913125" rtl="0" eaLnBrk="1" latinLnBrk="0" hangingPunct="1">
        <a:lnSpc>
          <a:spcPct val="150000"/>
        </a:lnSpc>
        <a:spcBef>
          <a:spcPts val="499"/>
        </a:spcBef>
        <a:buFont typeface="Ubuntu" panose="020B0604020202020204" pitchFamily="34" charset="0"/>
        <a:buNone/>
        <a:defRPr lang="pl-PL" sz="167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913126" indent="0" algn="l" defTabSz="913125" rtl="0" eaLnBrk="1" latinLnBrk="0" hangingPunct="1">
        <a:lnSpc>
          <a:spcPct val="150000"/>
        </a:lnSpc>
        <a:spcBef>
          <a:spcPts val="499"/>
        </a:spcBef>
        <a:buFont typeface="Ubuntu" panose="020B0604020202020204" pitchFamily="34" charset="0"/>
        <a:buNone/>
        <a:defRPr lang="pl-PL" sz="167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369688" indent="0" algn="l" defTabSz="913125" rtl="0" eaLnBrk="1" latinLnBrk="0" hangingPunct="1">
        <a:lnSpc>
          <a:spcPct val="150000"/>
        </a:lnSpc>
        <a:spcBef>
          <a:spcPts val="499"/>
        </a:spcBef>
        <a:buFont typeface="Ubuntu" panose="020B0604020202020204" pitchFamily="34" charset="0"/>
        <a:buNone/>
        <a:defRPr lang="pl-PL" sz="167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826251" indent="0" algn="l" defTabSz="913125" rtl="0" eaLnBrk="1" latinLnBrk="0" hangingPunct="1">
        <a:lnSpc>
          <a:spcPct val="150000"/>
        </a:lnSpc>
        <a:spcBef>
          <a:spcPts val="499"/>
        </a:spcBef>
        <a:buFont typeface="Ubuntu" panose="020B0604020202020204" pitchFamily="34" charset="0"/>
        <a:buNone/>
        <a:defRPr lang="en-US" sz="167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1095" indent="-228281" algn="l" defTabSz="913125" rtl="0" eaLnBrk="1" latinLnBrk="0" hangingPunct="1">
        <a:lnSpc>
          <a:spcPct val="90000"/>
        </a:lnSpc>
        <a:spcBef>
          <a:spcPts val="499"/>
        </a:spcBef>
        <a:buFont typeface="Ubuntu" panose="020B0604020202020204" pitchFamily="34" charset="0"/>
        <a:buChar char="•"/>
        <a:defRPr sz="1797" kern="1200">
          <a:solidFill>
            <a:schemeClr val="tx1"/>
          </a:solidFill>
          <a:latin typeface="+mn-lt"/>
          <a:ea typeface="+mn-ea"/>
          <a:cs typeface="+mn-cs"/>
        </a:defRPr>
      </a:lvl6pPr>
      <a:lvl7pPr marL="2967657" indent="-228281" algn="l" defTabSz="913125" rtl="0" eaLnBrk="1" latinLnBrk="0" hangingPunct="1">
        <a:lnSpc>
          <a:spcPct val="90000"/>
        </a:lnSpc>
        <a:spcBef>
          <a:spcPts val="499"/>
        </a:spcBef>
        <a:buFont typeface="Ubuntu" panose="020B0604020202020204" pitchFamily="34" charset="0"/>
        <a:buChar char="•"/>
        <a:defRPr sz="1797" kern="1200">
          <a:solidFill>
            <a:schemeClr val="tx1"/>
          </a:solidFill>
          <a:latin typeface="+mn-lt"/>
          <a:ea typeface="+mn-ea"/>
          <a:cs typeface="+mn-cs"/>
        </a:defRPr>
      </a:lvl7pPr>
      <a:lvl8pPr marL="3424220" indent="-228281" algn="l" defTabSz="913125" rtl="0" eaLnBrk="1" latinLnBrk="0" hangingPunct="1">
        <a:lnSpc>
          <a:spcPct val="90000"/>
        </a:lnSpc>
        <a:spcBef>
          <a:spcPts val="499"/>
        </a:spcBef>
        <a:buFont typeface="Ubuntu" panose="020B0604020202020204" pitchFamily="34" charset="0"/>
        <a:buChar char="•"/>
        <a:defRPr sz="1797" kern="1200">
          <a:solidFill>
            <a:schemeClr val="tx1"/>
          </a:solidFill>
          <a:latin typeface="+mn-lt"/>
          <a:ea typeface="+mn-ea"/>
          <a:cs typeface="+mn-cs"/>
        </a:defRPr>
      </a:lvl8pPr>
      <a:lvl9pPr marL="3880782" indent="-228281" algn="l" defTabSz="913125" rtl="0" eaLnBrk="1" latinLnBrk="0" hangingPunct="1">
        <a:lnSpc>
          <a:spcPct val="90000"/>
        </a:lnSpc>
        <a:spcBef>
          <a:spcPts val="499"/>
        </a:spcBef>
        <a:buFont typeface="Ubuntu" panose="020B0604020202020204" pitchFamily="34" charset="0"/>
        <a:buChar char="•"/>
        <a:defRPr sz="179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3125" rtl="0" eaLnBrk="1" latinLnBrk="0" hangingPunct="1">
        <a:defRPr sz="1299" kern="1200">
          <a:solidFill>
            <a:schemeClr val="tx1"/>
          </a:solidFill>
          <a:latin typeface="+mn-lt"/>
          <a:ea typeface="+mn-ea"/>
          <a:cs typeface="+mn-cs"/>
        </a:defRPr>
      </a:lvl1pPr>
      <a:lvl2pPr marL="456563" algn="r" defTabSz="913125" rtl="0" eaLnBrk="1" latinLnBrk="0" hangingPunct="1">
        <a:defRPr sz="1021" kern="1200">
          <a:solidFill>
            <a:schemeClr val="tx1"/>
          </a:solidFill>
          <a:latin typeface="+mn-lt"/>
          <a:ea typeface="+mn-ea"/>
          <a:cs typeface="+mn-cs"/>
        </a:defRPr>
      </a:lvl2pPr>
      <a:lvl3pPr marL="913125" algn="r" defTabSz="913125" rtl="0" eaLnBrk="1" latinLnBrk="0" hangingPunct="1">
        <a:defRPr sz="1021" kern="1200">
          <a:solidFill>
            <a:schemeClr val="tx1"/>
          </a:solidFill>
          <a:latin typeface="+mn-lt"/>
          <a:ea typeface="+mn-ea"/>
          <a:cs typeface="+mn-cs"/>
        </a:defRPr>
      </a:lvl3pPr>
      <a:lvl4pPr marL="1369688" algn="r" defTabSz="913125" rtl="0" eaLnBrk="1" latinLnBrk="0" hangingPunct="1">
        <a:defRPr sz="1021" kern="1200">
          <a:solidFill>
            <a:schemeClr val="tx1"/>
          </a:solidFill>
          <a:latin typeface="+mn-lt"/>
          <a:ea typeface="+mn-ea"/>
          <a:cs typeface="+mn-cs"/>
        </a:defRPr>
      </a:lvl4pPr>
      <a:lvl5pPr marL="1826251" algn="r" defTabSz="913125" rtl="0" eaLnBrk="1" latinLnBrk="0" hangingPunct="1">
        <a:defRPr sz="1021" kern="1200">
          <a:solidFill>
            <a:schemeClr val="tx1"/>
          </a:solidFill>
          <a:latin typeface="+mn-lt"/>
          <a:ea typeface="+mn-ea"/>
          <a:cs typeface="+mn-cs"/>
        </a:defRPr>
      </a:lvl5pPr>
      <a:lvl6pPr marL="2282813" algn="r" defTabSz="913125" rtl="0" eaLnBrk="1" latinLnBrk="0" hangingPunct="1">
        <a:defRPr sz="1021" kern="1200">
          <a:solidFill>
            <a:schemeClr val="tx1"/>
          </a:solidFill>
          <a:latin typeface="+mn-lt"/>
          <a:ea typeface="+mn-ea"/>
          <a:cs typeface="+mn-cs"/>
        </a:defRPr>
      </a:lvl6pPr>
      <a:lvl7pPr marL="2739376" algn="r" defTabSz="913125" rtl="0" eaLnBrk="1" latinLnBrk="0" hangingPunct="1">
        <a:defRPr sz="1021" kern="1200">
          <a:solidFill>
            <a:schemeClr val="tx1"/>
          </a:solidFill>
          <a:latin typeface="+mn-lt"/>
          <a:ea typeface="+mn-ea"/>
          <a:cs typeface="+mn-cs"/>
        </a:defRPr>
      </a:lvl7pPr>
      <a:lvl8pPr marL="3195938" algn="r" defTabSz="913125" rtl="0" eaLnBrk="1" latinLnBrk="0" hangingPunct="1">
        <a:defRPr sz="1021" kern="1200">
          <a:solidFill>
            <a:schemeClr val="tx1"/>
          </a:solidFill>
          <a:latin typeface="+mn-lt"/>
          <a:ea typeface="+mn-ea"/>
          <a:cs typeface="+mn-cs"/>
        </a:defRPr>
      </a:lvl8pPr>
      <a:lvl9pPr marL="3652501" algn="r" defTabSz="913125" rtl="0" eaLnBrk="1" latinLnBrk="0" hangingPunct="1">
        <a:defRPr sz="102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38">
          <p15:clr>
            <a:srgbClr val="F26B43"/>
          </p15:clr>
        </p15:guide>
        <p15:guide id="2" pos="1417">
          <p15:clr>
            <a:srgbClr val="F26B43"/>
          </p15:clr>
        </p15:guide>
        <p15:guide id="3" pos="6860">
          <p15:clr>
            <a:srgbClr val="F26B43"/>
          </p15:clr>
        </p15:guide>
        <p15:guide id="4" pos="5953">
          <p15:clr>
            <a:srgbClr val="F26B43"/>
          </p15:clr>
        </p15:guide>
        <p15:guide id="5" pos="5046">
          <p15:clr>
            <a:srgbClr val="F26B43"/>
          </p15:clr>
        </p15:guide>
        <p15:guide id="6" pos="7767">
          <p15:clr>
            <a:srgbClr val="F26B43"/>
          </p15:clr>
        </p15:guide>
        <p15:guide id="7" pos="3231">
          <p15:clr>
            <a:srgbClr val="F26B43"/>
          </p15:clr>
        </p15:guide>
        <p15:guide id="8" pos="2324">
          <p15:clr>
            <a:srgbClr val="F26B43"/>
          </p15:clr>
        </p15:guide>
        <p15:guide id="9" pos="510">
          <p15:clr>
            <a:srgbClr val="F26B43"/>
          </p15:clr>
        </p15:guide>
        <p15:guide id="10" orient="horz" pos="510">
          <p15:clr>
            <a:srgbClr val="F26B43"/>
          </p15:clr>
        </p15:guide>
        <p15:guide id="11" orient="horz" pos="4139">
          <p15:clr>
            <a:srgbClr val="F26B43"/>
          </p15:clr>
        </p15:guide>
        <p15:guide id="12" orient="horz" pos="775">
          <p15:clr>
            <a:srgbClr val="F26B43"/>
          </p15:clr>
        </p15:guide>
        <p15:guide id="13" pos="737">
          <p15:clr>
            <a:srgbClr val="F26B43"/>
          </p15:clr>
        </p15:guide>
        <p15:guide id="14" pos="75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multisport.pl/register-user/68449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artamultisport.pl/" TargetMode="Externa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>
            <a:extLst>
              <a:ext uri="{FF2B5EF4-FFF2-40B4-BE49-F238E27FC236}">
                <a16:creationId xmlns:a16="http://schemas.microsoft.com/office/drawing/2014/main" id="{F1A0EFF7-59DD-4DA8-BA45-A08D7F2C35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14" y="7182"/>
            <a:ext cx="12192000" cy="6845801"/>
          </a:xfrm>
          <a:prstGeom prst="rect">
            <a:avLst/>
          </a:prstGeom>
        </p:spPr>
      </p:pic>
      <p:sp>
        <p:nvSpPr>
          <p:cNvPr id="4" name="Tytuł 3"/>
          <p:cNvSpPr>
            <a:spLocks noGrp="1"/>
          </p:cNvSpPr>
          <p:nvPr>
            <p:ph type="ctrTitle"/>
          </p:nvPr>
        </p:nvSpPr>
        <p:spPr>
          <a:xfrm>
            <a:off x="982403" y="2517079"/>
            <a:ext cx="7015495" cy="2462803"/>
          </a:xfrm>
        </p:spPr>
        <p:txBody>
          <a:bodyPr>
            <a:noAutofit/>
          </a:bodyPr>
          <a:lstStyle/>
          <a:p>
            <a:pPr>
              <a:lnSpc>
                <a:spcPts val="5200"/>
              </a:lnSpc>
            </a:pPr>
            <a:r>
              <a:rPr lang="pl-PL" sz="4000" b="1" dirty="0">
                <a:solidFill>
                  <a:schemeClr val="bg1"/>
                </a:solidFill>
              </a:rPr>
              <a:t>Instrukcja zakładania </a:t>
            </a:r>
            <a:br>
              <a:rPr lang="pl-PL" sz="4000" b="1" dirty="0">
                <a:solidFill>
                  <a:schemeClr val="bg1"/>
                </a:solidFill>
              </a:rPr>
            </a:br>
            <a:r>
              <a:rPr lang="pl-PL" sz="4000" b="1" dirty="0">
                <a:solidFill>
                  <a:schemeClr val="bg1"/>
                </a:solidFill>
              </a:rPr>
              <a:t>konta na platformie </a:t>
            </a:r>
            <a:r>
              <a:rPr lang="pl-PL" sz="4000" b="1" dirty="0" err="1">
                <a:solidFill>
                  <a:srgbClr val="00FF00"/>
                </a:solidFill>
              </a:rPr>
              <a:t>eMultiSport</a:t>
            </a:r>
            <a:br>
              <a:rPr lang="pl-PL" sz="4000" b="1" dirty="0">
                <a:solidFill>
                  <a:srgbClr val="00FF00"/>
                </a:solidFill>
              </a:rPr>
            </a:br>
            <a:r>
              <a:rPr lang="pl-PL" sz="2000" b="0" dirty="0">
                <a:solidFill>
                  <a:schemeClr val="bg1"/>
                </a:solidFill>
              </a:rPr>
              <a:t>W 6 prostych krokach</a:t>
            </a:r>
            <a:br>
              <a:rPr lang="pl-PL" sz="4000" b="1" dirty="0"/>
            </a:br>
            <a:endParaRPr lang="pl-PL" sz="4000" b="1" dirty="0">
              <a:solidFill>
                <a:srgbClr val="00FF00"/>
              </a:solidFill>
            </a:endParaRPr>
          </a:p>
        </p:txBody>
      </p:sp>
      <p:pic>
        <p:nvPicPr>
          <p:cNvPr id="19" name="Grafika 18">
            <a:extLst>
              <a:ext uri="{FF2B5EF4-FFF2-40B4-BE49-F238E27FC236}">
                <a16:creationId xmlns:a16="http://schemas.microsoft.com/office/drawing/2014/main" id="{965A2D1D-3BC3-4E69-9538-00E8B25D3E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70783" y="355545"/>
            <a:ext cx="1962032" cy="711012"/>
          </a:xfrm>
          <a:prstGeom prst="rect">
            <a:avLst/>
          </a:prstGeom>
        </p:spPr>
      </p:pic>
      <p:sp>
        <p:nvSpPr>
          <p:cNvPr id="20" name="object 7">
            <a:extLst>
              <a:ext uri="{FF2B5EF4-FFF2-40B4-BE49-F238E27FC236}">
                <a16:creationId xmlns:a16="http://schemas.microsoft.com/office/drawing/2014/main" id="{06776ABE-ED6C-4BF6-B376-A350E230FE82}"/>
              </a:ext>
            </a:extLst>
          </p:cNvPr>
          <p:cNvSpPr/>
          <p:nvPr/>
        </p:nvSpPr>
        <p:spPr>
          <a:xfrm>
            <a:off x="550419" y="5500241"/>
            <a:ext cx="863969" cy="8408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424236"/>
            <a:endParaRPr sz="1300">
              <a:solidFill>
                <a:srgbClr val="000000"/>
              </a:solidFill>
              <a:latin typeface="Ubuntu Light"/>
            </a:endParaRPr>
          </a:p>
        </p:txBody>
      </p:sp>
      <p:sp>
        <p:nvSpPr>
          <p:cNvPr id="22" name="object 47">
            <a:extLst>
              <a:ext uri="{FF2B5EF4-FFF2-40B4-BE49-F238E27FC236}">
                <a16:creationId xmlns:a16="http://schemas.microsoft.com/office/drawing/2014/main" id="{A1BD0348-AC0B-42AD-8305-BFBE478C39DC}"/>
              </a:ext>
            </a:extLst>
          </p:cNvPr>
          <p:cNvSpPr/>
          <p:nvPr/>
        </p:nvSpPr>
        <p:spPr>
          <a:xfrm>
            <a:off x="216348" y="899521"/>
            <a:ext cx="334071" cy="334071"/>
          </a:xfrm>
          <a:custGeom>
            <a:avLst/>
            <a:gdLst/>
            <a:ahLst/>
            <a:cxnLst/>
            <a:rect l="l" t="t" r="r" b="b"/>
            <a:pathLst>
              <a:path w="600710" h="600709">
                <a:moveTo>
                  <a:pt x="599608" y="270513"/>
                </a:moveTo>
                <a:lnTo>
                  <a:pt x="600513" y="319459"/>
                </a:lnTo>
                <a:lnTo>
                  <a:pt x="593744" y="366647"/>
                </a:lnTo>
                <a:lnTo>
                  <a:pt x="579858" y="411401"/>
                </a:lnTo>
                <a:lnTo>
                  <a:pt x="559410" y="453042"/>
                </a:lnTo>
                <a:lnTo>
                  <a:pt x="532953" y="490893"/>
                </a:lnTo>
                <a:lnTo>
                  <a:pt x="501045" y="524276"/>
                </a:lnTo>
                <a:lnTo>
                  <a:pt x="464238" y="552515"/>
                </a:lnTo>
                <a:lnTo>
                  <a:pt x="423090" y="574930"/>
                </a:lnTo>
                <a:lnTo>
                  <a:pt x="378154" y="590845"/>
                </a:lnTo>
                <a:lnTo>
                  <a:pt x="329987" y="599583"/>
                </a:lnTo>
                <a:lnTo>
                  <a:pt x="281041" y="600487"/>
                </a:lnTo>
                <a:lnTo>
                  <a:pt x="233852" y="593719"/>
                </a:lnTo>
                <a:lnTo>
                  <a:pt x="189099" y="579834"/>
                </a:lnTo>
                <a:lnTo>
                  <a:pt x="147457" y="559385"/>
                </a:lnTo>
                <a:lnTo>
                  <a:pt x="109605" y="532930"/>
                </a:lnTo>
                <a:lnTo>
                  <a:pt x="76221" y="501022"/>
                </a:lnTo>
                <a:lnTo>
                  <a:pt x="47981" y="464218"/>
                </a:lnTo>
                <a:lnTo>
                  <a:pt x="25563" y="423071"/>
                </a:lnTo>
                <a:lnTo>
                  <a:pt x="9645" y="378139"/>
                </a:lnTo>
                <a:lnTo>
                  <a:pt x="904" y="329974"/>
                </a:lnTo>
                <a:lnTo>
                  <a:pt x="0" y="281029"/>
                </a:lnTo>
                <a:lnTo>
                  <a:pt x="6768" y="233840"/>
                </a:lnTo>
                <a:lnTo>
                  <a:pt x="20654" y="189087"/>
                </a:lnTo>
                <a:lnTo>
                  <a:pt x="41102" y="147445"/>
                </a:lnTo>
                <a:lnTo>
                  <a:pt x="67559" y="109594"/>
                </a:lnTo>
                <a:lnTo>
                  <a:pt x="99467" y="76211"/>
                </a:lnTo>
                <a:lnTo>
                  <a:pt x="136274" y="47973"/>
                </a:lnTo>
                <a:lnTo>
                  <a:pt x="177422" y="25557"/>
                </a:lnTo>
                <a:lnTo>
                  <a:pt x="222358" y="9642"/>
                </a:lnTo>
                <a:lnTo>
                  <a:pt x="270525" y="905"/>
                </a:lnTo>
                <a:lnTo>
                  <a:pt x="319468" y="0"/>
                </a:lnTo>
                <a:lnTo>
                  <a:pt x="366655" y="6767"/>
                </a:lnTo>
                <a:lnTo>
                  <a:pt x="411408" y="20651"/>
                </a:lnTo>
                <a:lnTo>
                  <a:pt x="453050" y="41098"/>
                </a:lnTo>
                <a:lnTo>
                  <a:pt x="490902" y="67553"/>
                </a:lnTo>
                <a:lnTo>
                  <a:pt x="524288" y="99460"/>
                </a:lnTo>
                <a:lnTo>
                  <a:pt x="552529" y="136264"/>
                </a:lnTo>
                <a:lnTo>
                  <a:pt x="574948" y="177411"/>
                </a:lnTo>
                <a:lnTo>
                  <a:pt x="590867" y="222346"/>
                </a:lnTo>
                <a:lnTo>
                  <a:pt x="599608" y="270513"/>
                </a:lnTo>
                <a:close/>
              </a:path>
            </a:pathLst>
          </a:custGeom>
          <a:ln w="285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defTabSz="424236"/>
            <a:endParaRPr sz="1670">
              <a:solidFill>
                <a:srgbClr val="000000"/>
              </a:solidFill>
              <a:latin typeface="Ubuntu Light"/>
            </a:endParaRPr>
          </a:p>
        </p:txBody>
      </p:sp>
      <p:sp>
        <p:nvSpPr>
          <p:cNvPr id="23" name="object 46">
            <a:extLst>
              <a:ext uri="{FF2B5EF4-FFF2-40B4-BE49-F238E27FC236}">
                <a16:creationId xmlns:a16="http://schemas.microsoft.com/office/drawing/2014/main" id="{52BA299A-CF08-4930-965B-7DC3EE706257}"/>
              </a:ext>
            </a:extLst>
          </p:cNvPr>
          <p:cNvSpPr/>
          <p:nvPr/>
        </p:nvSpPr>
        <p:spPr>
          <a:xfrm rot="2006099">
            <a:off x="3670700" y="5279812"/>
            <a:ext cx="242943" cy="242943"/>
          </a:xfrm>
          <a:custGeom>
            <a:avLst/>
            <a:gdLst/>
            <a:ahLst/>
            <a:cxnLst/>
            <a:rect l="l" t="t" r="r" b="b"/>
            <a:pathLst>
              <a:path w="577850" h="577850">
                <a:moveTo>
                  <a:pt x="307218" y="0"/>
                </a:moveTo>
                <a:lnTo>
                  <a:pt x="260152" y="868"/>
                </a:lnTo>
                <a:lnTo>
                  <a:pt x="213831" y="9276"/>
                </a:lnTo>
                <a:lnTo>
                  <a:pt x="170618" y="24584"/>
                </a:lnTo>
                <a:lnTo>
                  <a:pt x="131048" y="46141"/>
                </a:lnTo>
                <a:lnTo>
                  <a:pt x="95653" y="73297"/>
                </a:lnTo>
                <a:lnTo>
                  <a:pt x="64968" y="105400"/>
                </a:lnTo>
                <a:lnTo>
                  <a:pt x="39527" y="141799"/>
                </a:lnTo>
                <a:lnTo>
                  <a:pt x="19863" y="181843"/>
                </a:lnTo>
                <a:lnTo>
                  <a:pt x="6509" y="224879"/>
                </a:lnTo>
                <a:lnTo>
                  <a:pt x="0" y="270258"/>
                </a:lnTo>
                <a:lnTo>
                  <a:pt x="868" y="317327"/>
                </a:lnTo>
                <a:lnTo>
                  <a:pt x="9272" y="363648"/>
                </a:lnTo>
                <a:lnTo>
                  <a:pt x="24579" y="406861"/>
                </a:lnTo>
                <a:lnTo>
                  <a:pt x="46136" y="446431"/>
                </a:lnTo>
                <a:lnTo>
                  <a:pt x="73292" y="481825"/>
                </a:lnTo>
                <a:lnTo>
                  <a:pt x="105396" y="512510"/>
                </a:lnTo>
                <a:lnTo>
                  <a:pt x="141796" y="537952"/>
                </a:lnTo>
                <a:lnTo>
                  <a:pt x="181840" y="557616"/>
                </a:lnTo>
                <a:lnTo>
                  <a:pt x="224878" y="570970"/>
                </a:lnTo>
                <a:lnTo>
                  <a:pt x="270257" y="577479"/>
                </a:lnTo>
                <a:lnTo>
                  <a:pt x="317327" y="576610"/>
                </a:lnTo>
                <a:lnTo>
                  <a:pt x="363648" y="568206"/>
                </a:lnTo>
                <a:lnTo>
                  <a:pt x="406861" y="552900"/>
                </a:lnTo>
                <a:lnTo>
                  <a:pt x="446431" y="531343"/>
                </a:lnTo>
                <a:lnTo>
                  <a:pt x="481825" y="504187"/>
                </a:lnTo>
                <a:lnTo>
                  <a:pt x="512510" y="472083"/>
                </a:lnTo>
                <a:lnTo>
                  <a:pt x="537952" y="435683"/>
                </a:lnTo>
                <a:lnTo>
                  <a:pt x="557616" y="395638"/>
                </a:lnTo>
                <a:lnTo>
                  <a:pt x="570970" y="352600"/>
                </a:lnTo>
                <a:lnTo>
                  <a:pt x="577479" y="307221"/>
                </a:lnTo>
                <a:lnTo>
                  <a:pt x="576610" y="260152"/>
                </a:lnTo>
                <a:lnTo>
                  <a:pt x="568203" y="213831"/>
                </a:lnTo>
                <a:lnTo>
                  <a:pt x="552894" y="170618"/>
                </a:lnTo>
                <a:lnTo>
                  <a:pt x="531335" y="131048"/>
                </a:lnTo>
                <a:lnTo>
                  <a:pt x="504177" y="95653"/>
                </a:lnTo>
                <a:lnTo>
                  <a:pt x="472073" y="64968"/>
                </a:lnTo>
                <a:lnTo>
                  <a:pt x="435674" y="39527"/>
                </a:lnTo>
                <a:lnTo>
                  <a:pt x="395630" y="19863"/>
                </a:lnTo>
                <a:lnTo>
                  <a:pt x="352594" y="6509"/>
                </a:lnTo>
                <a:lnTo>
                  <a:pt x="307218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pPr defTabSz="424236"/>
            <a:endParaRPr sz="1670">
              <a:solidFill>
                <a:srgbClr val="000000"/>
              </a:solidFill>
              <a:latin typeface="Ubuntu Light"/>
            </a:endParaRPr>
          </a:p>
        </p:txBody>
      </p:sp>
      <p:sp>
        <p:nvSpPr>
          <p:cNvPr id="24" name="object 47">
            <a:extLst>
              <a:ext uri="{FF2B5EF4-FFF2-40B4-BE49-F238E27FC236}">
                <a16:creationId xmlns:a16="http://schemas.microsoft.com/office/drawing/2014/main" id="{2FE8BCAD-E5E9-4135-A52D-CECEC6447A8B}"/>
              </a:ext>
            </a:extLst>
          </p:cNvPr>
          <p:cNvSpPr/>
          <p:nvPr/>
        </p:nvSpPr>
        <p:spPr>
          <a:xfrm>
            <a:off x="4091573" y="4898913"/>
            <a:ext cx="557382" cy="557382"/>
          </a:xfrm>
          <a:custGeom>
            <a:avLst/>
            <a:gdLst/>
            <a:ahLst/>
            <a:cxnLst/>
            <a:rect l="l" t="t" r="r" b="b"/>
            <a:pathLst>
              <a:path w="600710" h="600709">
                <a:moveTo>
                  <a:pt x="599608" y="270513"/>
                </a:moveTo>
                <a:lnTo>
                  <a:pt x="600513" y="319459"/>
                </a:lnTo>
                <a:lnTo>
                  <a:pt x="593744" y="366647"/>
                </a:lnTo>
                <a:lnTo>
                  <a:pt x="579858" y="411401"/>
                </a:lnTo>
                <a:lnTo>
                  <a:pt x="559410" y="453042"/>
                </a:lnTo>
                <a:lnTo>
                  <a:pt x="532953" y="490893"/>
                </a:lnTo>
                <a:lnTo>
                  <a:pt x="501045" y="524276"/>
                </a:lnTo>
                <a:lnTo>
                  <a:pt x="464238" y="552515"/>
                </a:lnTo>
                <a:lnTo>
                  <a:pt x="423090" y="574930"/>
                </a:lnTo>
                <a:lnTo>
                  <a:pt x="378154" y="590845"/>
                </a:lnTo>
                <a:lnTo>
                  <a:pt x="329987" y="599583"/>
                </a:lnTo>
                <a:lnTo>
                  <a:pt x="281041" y="600487"/>
                </a:lnTo>
                <a:lnTo>
                  <a:pt x="233852" y="593719"/>
                </a:lnTo>
                <a:lnTo>
                  <a:pt x="189099" y="579834"/>
                </a:lnTo>
                <a:lnTo>
                  <a:pt x="147457" y="559385"/>
                </a:lnTo>
                <a:lnTo>
                  <a:pt x="109605" y="532930"/>
                </a:lnTo>
                <a:lnTo>
                  <a:pt x="76221" y="501022"/>
                </a:lnTo>
                <a:lnTo>
                  <a:pt x="47981" y="464218"/>
                </a:lnTo>
                <a:lnTo>
                  <a:pt x="25563" y="423071"/>
                </a:lnTo>
                <a:lnTo>
                  <a:pt x="9645" y="378139"/>
                </a:lnTo>
                <a:lnTo>
                  <a:pt x="904" y="329974"/>
                </a:lnTo>
                <a:lnTo>
                  <a:pt x="0" y="281029"/>
                </a:lnTo>
                <a:lnTo>
                  <a:pt x="6768" y="233840"/>
                </a:lnTo>
                <a:lnTo>
                  <a:pt x="20654" y="189087"/>
                </a:lnTo>
                <a:lnTo>
                  <a:pt x="41102" y="147445"/>
                </a:lnTo>
                <a:lnTo>
                  <a:pt x="67559" y="109594"/>
                </a:lnTo>
                <a:lnTo>
                  <a:pt x="99467" y="76211"/>
                </a:lnTo>
                <a:lnTo>
                  <a:pt x="136274" y="47973"/>
                </a:lnTo>
                <a:lnTo>
                  <a:pt x="177422" y="25557"/>
                </a:lnTo>
                <a:lnTo>
                  <a:pt x="222358" y="9642"/>
                </a:lnTo>
                <a:lnTo>
                  <a:pt x="270525" y="905"/>
                </a:lnTo>
                <a:lnTo>
                  <a:pt x="319468" y="0"/>
                </a:lnTo>
                <a:lnTo>
                  <a:pt x="366655" y="6767"/>
                </a:lnTo>
                <a:lnTo>
                  <a:pt x="411408" y="20651"/>
                </a:lnTo>
                <a:lnTo>
                  <a:pt x="453050" y="41098"/>
                </a:lnTo>
                <a:lnTo>
                  <a:pt x="490902" y="67553"/>
                </a:lnTo>
                <a:lnTo>
                  <a:pt x="524288" y="99460"/>
                </a:lnTo>
                <a:lnTo>
                  <a:pt x="552529" y="136264"/>
                </a:lnTo>
                <a:lnTo>
                  <a:pt x="574948" y="177411"/>
                </a:lnTo>
                <a:lnTo>
                  <a:pt x="590867" y="222346"/>
                </a:lnTo>
                <a:lnTo>
                  <a:pt x="599608" y="270513"/>
                </a:lnTo>
                <a:close/>
              </a:path>
            </a:pathLst>
          </a:custGeom>
          <a:ln w="1016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defTabSz="424236"/>
            <a:endParaRPr sz="1670">
              <a:solidFill>
                <a:srgbClr val="000000"/>
              </a:solidFill>
              <a:latin typeface="Ubuntu Light"/>
            </a:endParaRPr>
          </a:p>
        </p:txBody>
      </p:sp>
    </p:spTree>
    <p:extLst>
      <p:ext uri="{BB962C8B-B14F-4D97-AF65-F5344CB8AC3E}">
        <p14:creationId xmlns:p14="http://schemas.microsoft.com/office/powerpoint/2010/main" val="32909000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55CE71F-3E26-4508-87F0-A6853436C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8C375963-998B-43FF-8D43-8A688E1CFD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8160" cy="6854875"/>
          </a:xfr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D556BF05-D534-4187-B3C8-F9026DB0D439}"/>
              </a:ext>
            </a:extLst>
          </p:cNvPr>
          <p:cNvSpPr txBox="1"/>
          <p:nvPr/>
        </p:nvSpPr>
        <p:spPr>
          <a:xfrm>
            <a:off x="1063691" y="354563"/>
            <a:ext cx="3657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400" b="1" dirty="0">
                <a:solidFill>
                  <a:srgbClr val="3742AE"/>
                </a:solidFill>
              </a:rPr>
              <a:t>KROK 1: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502FDB05-AD73-40F7-A16B-9E102D928196}"/>
              </a:ext>
            </a:extLst>
          </p:cNvPr>
          <p:cNvSpPr txBox="1"/>
          <p:nvPr/>
        </p:nvSpPr>
        <p:spPr>
          <a:xfrm>
            <a:off x="1110343" y="1408922"/>
            <a:ext cx="4534678" cy="23207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pl-PL" sz="2000" dirty="0">
                <a:latin typeface="Ubuntu" panose="020B0504030602030204" pitchFamily="34" charset="0"/>
              </a:rPr>
              <a:t>Otrzymałeś link do rejestracji na platformie </a:t>
            </a:r>
            <a:r>
              <a:rPr lang="pl-PL" sz="2000" b="1" dirty="0" err="1">
                <a:latin typeface="Ubuntu" panose="020B0504030602030204" pitchFamily="34" charset="0"/>
              </a:rPr>
              <a:t>eMultiSport</a:t>
            </a:r>
            <a:r>
              <a:rPr lang="pl-PL" sz="2000" dirty="0">
                <a:latin typeface="Ubuntu" panose="020B0504030602030204" pitchFamily="34" charset="0"/>
              </a:rPr>
              <a:t> od swojego Pracodawcy - </a:t>
            </a:r>
            <a:r>
              <a:rPr lang="pl-PL" sz="2000" b="1" i="0" dirty="0">
                <a:solidFill>
                  <a:srgbClr val="07067F"/>
                </a:solidFill>
                <a:effectLst/>
                <a:highlight>
                  <a:srgbClr val="FEFEFE"/>
                </a:highlight>
                <a:latin typeface="Arial" panose="020B0604020202020204" pitchFamily="34" charset="0"/>
              </a:rPr>
              <a:t> </a:t>
            </a:r>
            <a:r>
              <a:rPr lang="pl-PL" sz="2000" b="1" i="0" u="sng" dirty="0">
                <a:solidFill>
                  <a:srgbClr val="467886"/>
                </a:solidFill>
                <a:effectLst/>
                <a:highlight>
                  <a:srgbClr val="FEFEFE"/>
                </a:highlight>
                <a:latin typeface="Arial" panose="020B0604020202020204" pitchFamily="34" charset="0"/>
                <a:hlinkClick r:id="rId3"/>
              </a:rPr>
              <a:t>https://www.emultisport.pl/register-user/68449</a:t>
            </a:r>
            <a:r>
              <a:rPr lang="pl-PL" sz="2000" dirty="0">
                <a:latin typeface="Ubuntu" panose="020B0504030602030204" pitchFamily="34" charset="0"/>
              </a:rPr>
              <a:t>. Kliknij w link i wybierz opcję </a:t>
            </a:r>
            <a:r>
              <a:rPr lang="pl-PL" sz="2000" b="1" dirty="0">
                <a:latin typeface="Ubuntu" panose="020B0504030602030204" pitchFamily="34" charset="0"/>
              </a:rPr>
              <a:t>„Zarejestruj się”</a:t>
            </a:r>
            <a:r>
              <a:rPr lang="pl-PL" sz="2000" dirty="0">
                <a:latin typeface="Ubuntu" panose="020B0504030602030204" pitchFamily="34" charset="0"/>
              </a:rPr>
              <a:t>.</a:t>
            </a:r>
            <a:r>
              <a:rPr lang="pl-PL" sz="2000" b="1" dirty="0">
                <a:latin typeface="Ubuntu" panose="020B0504030602030204" pitchFamily="34" charset="0"/>
              </a:rPr>
              <a:t> </a:t>
            </a:r>
            <a:r>
              <a:rPr lang="pl-PL" sz="2000" dirty="0">
                <a:latin typeface="Ubuntu" panose="020B0504030602030204" pitchFamily="34" charset="0"/>
              </a:rPr>
              <a:t>Uzupełnij wymagane dane.</a:t>
            </a:r>
            <a:endParaRPr lang="pl-PL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09F8E03A-BD55-4F17-8743-E1D09235CB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1276" y="5402515"/>
            <a:ext cx="1008112" cy="977430"/>
          </a:xfrm>
          <a:prstGeom prst="rect">
            <a:avLst/>
          </a:prstGeom>
        </p:spPr>
      </p:pic>
      <p:sp>
        <p:nvSpPr>
          <p:cNvPr id="9" name="object 44">
            <a:extLst>
              <a:ext uri="{FF2B5EF4-FFF2-40B4-BE49-F238E27FC236}">
                <a16:creationId xmlns:a16="http://schemas.microsoft.com/office/drawing/2014/main" id="{6F8BE73B-5DE4-4B8A-8EDD-DA7FE5D9ACB7}"/>
              </a:ext>
            </a:extLst>
          </p:cNvPr>
          <p:cNvSpPr/>
          <p:nvPr/>
        </p:nvSpPr>
        <p:spPr>
          <a:xfrm>
            <a:off x="1861356" y="5258499"/>
            <a:ext cx="475993" cy="475993"/>
          </a:xfrm>
          <a:custGeom>
            <a:avLst/>
            <a:gdLst/>
            <a:ahLst/>
            <a:cxnLst/>
            <a:rect l="l" t="t" r="r" b="b"/>
            <a:pathLst>
              <a:path w="945515" h="945514">
                <a:moveTo>
                  <a:pt x="942883" y="425904"/>
                </a:moveTo>
                <a:lnTo>
                  <a:pt x="945231" y="474227"/>
                </a:lnTo>
                <a:lnTo>
                  <a:pt x="942742" y="521627"/>
                </a:lnTo>
                <a:lnTo>
                  <a:pt x="935630" y="567845"/>
                </a:lnTo>
                <a:lnTo>
                  <a:pt x="924108" y="612622"/>
                </a:lnTo>
                <a:lnTo>
                  <a:pt x="908388" y="655697"/>
                </a:lnTo>
                <a:lnTo>
                  <a:pt x="888684" y="696811"/>
                </a:lnTo>
                <a:lnTo>
                  <a:pt x="865208" y="735702"/>
                </a:lnTo>
                <a:lnTo>
                  <a:pt x="838173" y="772113"/>
                </a:lnTo>
                <a:lnTo>
                  <a:pt x="807792" y="805782"/>
                </a:lnTo>
                <a:lnTo>
                  <a:pt x="774278" y="836449"/>
                </a:lnTo>
                <a:lnTo>
                  <a:pt x="737843" y="863856"/>
                </a:lnTo>
                <a:lnTo>
                  <a:pt x="698701" y="887741"/>
                </a:lnTo>
                <a:lnTo>
                  <a:pt x="657064" y="907845"/>
                </a:lnTo>
                <a:lnTo>
                  <a:pt x="613145" y="923908"/>
                </a:lnTo>
                <a:lnTo>
                  <a:pt x="567157" y="935670"/>
                </a:lnTo>
                <a:lnTo>
                  <a:pt x="519313" y="942871"/>
                </a:lnTo>
                <a:lnTo>
                  <a:pt x="470991" y="945218"/>
                </a:lnTo>
                <a:lnTo>
                  <a:pt x="423591" y="942729"/>
                </a:lnTo>
                <a:lnTo>
                  <a:pt x="377374" y="935618"/>
                </a:lnTo>
                <a:lnTo>
                  <a:pt x="332599" y="924096"/>
                </a:lnTo>
                <a:lnTo>
                  <a:pt x="289525" y="908376"/>
                </a:lnTo>
                <a:lnTo>
                  <a:pt x="248413" y="888672"/>
                </a:lnTo>
                <a:lnTo>
                  <a:pt x="209523" y="865197"/>
                </a:lnTo>
                <a:lnTo>
                  <a:pt x="173114" y="838162"/>
                </a:lnTo>
                <a:lnTo>
                  <a:pt x="139446" y="807782"/>
                </a:lnTo>
                <a:lnTo>
                  <a:pt x="108779" y="774268"/>
                </a:lnTo>
                <a:lnTo>
                  <a:pt x="81373" y="737835"/>
                </a:lnTo>
                <a:lnTo>
                  <a:pt x="57487" y="698694"/>
                </a:lnTo>
                <a:lnTo>
                  <a:pt x="37382" y="657058"/>
                </a:lnTo>
                <a:lnTo>
                  <a:pt x="21317" y="613141"/>
                </a:lnTo>
                <a:lnTo>
                  <a:pt x="9552" y="567155"/>
                </a:lnTo>
                <a:lnTo>
                  <a:pt x="2347" y="519313"/>
                </a:lnTo>
                <a:lnTo>
                  <a:pt x="0" y="470991"/>
                </a:lnTo>
                <a:lnTo>
                  <a:pt x="2489" y="423591"/>
                </a:lnTo>
                <a:lnTo>
                  <a:pt x="9602" y="377374"/>
                </a:lnTo>
                <a:lnTo>
                  <a:pt x="21125" y="332599"/>
                </a:lnTo>
                <a:lnTo>
                  <a:pt x="36846" y="289525"/>
                </a:lnTo>
                <a:lnTo>
                  <a:pt x="56552" y="248413"/>
                </a:lnTo>
                <a:lnTo>
                  <a:pt x="80030" y="209523"/>
                </a:lnTo>
                <a:lnTo>
                  <a:pt x="107066" y="173114"/>
                </a:lnTo>
                <a:lnTo>
                  <a:pt x="137448" y="139446"/>
                </a:lnTo>
                <a:lnTo>
                  <a:pt x="170963" y="108779"/>
                </a:lnTo>
                <a:lnTo>
                  <a:pt x="207398" y="81373"/>
                </a:lnTo>
                <a:lnTo>
                  <a:pt x="246540" y="57487"/>
                </a:lnTo>
                <a:lnTo>
                  <a:pt x="288175" y="37382"/>
                </a:lnTo>
                <a:lnTo>
                  <a:pt x="332092" y="21317"/>
                </a:lnTo>
                <a:lnTo>
                  <a:pt x="378077" y="9552"/>
                </a:lnTo>
                <a:lnTo>
                  <a:pt x="425917" y="2347"/>
                </a:lnTo>
                <a:lnTo>
                  <a:pt x="474239" y="0"/>
                </a:lnTo>
                <a:lnTo>
                  <a:pt x="521639" y="2488"/>
                </a:lnTo>
                <a:lnTo>
                  <a:pt x="567857" y="9601"/>
                </a:lnTo>
                <a:lnTo>
                  <a:pt x="612633" y="21123"/>
                </a:lnTo>
                <a:lnTo>
                  <a:pt x="655707" y="36844"/>
                </a:lnTo>
                <a:lnTo>
                  <a:pt x="696820" y="56548"/>
                </a:lnTo>
                <a:lnTo>
                  <a:pt x="735711" y="80025"/>
                </a:lnTo>
                <a:lnTo>
                  <a:pt x="772121" y="107060"/>
                </a:lnTo>
                <a:lnTo>
                  <a:pt x="805789" y="137441"/>
                </a:lnTo>
                <a:lnTo>
                  <a:pt x="836456" y="170954"/>
                </a:lnTo>
                <a:lnTo>
                  <a:pt x="863863" y="207388"/>
                </a:lnTo>
                <a:lnTo>
                  <a:pt x="887748" y="246529"/>
                </a:lnTo>
                <a:lnTo>
                  <a:pt x="907853" y="288164"/>
                </a:lnTo>
                <a:lnTo>
                  <a:pt x="923917" y="332080"/>
                </a:lnTo>
                <a:lnTo>
                  <a:pt x="935680" y="378065"/>
                </a:lnTo>
                <a:lnTo>
                  <a:pt x="942883" y="425904"/>
                </a:lnTo>
                <a:close/>
              </a:path>
            </a:pathLst>
          </a:custGeom>
          <a:ln w="57150">
            <a:solidFill>
              <a:srgbClr val="FECF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46">
            <a:extLst>
              <a:ext uri="{FF2B5EF4-FFF2-40B4-BE49-F238E27FC236}">
                <a16:creationId xmlns:a16="http://schemas.microsoft.com/office/drawing/2014/main" id="{70C39482-A0F3-4422-85F3-7ABA82694DAE}"/>
              </a:ext>
            </a:extLst>
          </p:cNvPr>
          <p:cNvSpPr/>
          <p:nvPr/>
        </p:nvSpPr>
        <p:spPr>
          <a:xfrm>
            <a:off x="2293404" y="5762555"/>
            <a:ext cx="261828" cy="261828"/>
          </a:xfrm>
          <a:custGeom>
            <a:avLst/>
            <a:gdLst/>
            <a:ahLst/>
            <a:cxnLst/>
            <a:rect l="l" t="t" r="r" b="b"/>
            <a:pathLst>
              <a:path w="577850" h="577850">
                <a:moveTo>
                  <a:pt x="307218" y="0"/>
                </a:moveTo>
                <a:lnTo>
                  <a:pt x="260152" y="868"/>
                </a:lnTo>
                <a:lnTo>
                  <a:pt x="213831" y="9276"/>
                </a:lnTo>
                <a:lnTo>
                  <a:pt x="170618" y="24584"/>
                </a:lnTo>
                <a:lnTo>
                  <a:pt x="131048" y="46141"/>
                </a:lnTo>
                <a:lnTo>
                  <a:pt x="95653" y="73297"/>
                </a:lnTo>
                <a:lnTo>
                  <a:pt x="64968" y="105400"/>
                </a:lnTo>
                <a:lnTo>
                  <a:pt x="39527" y="141799"/>
                </a:lnTo>
                <a:lnTo>
                  <a:pt x="19863" y="181843"/>
                </a:lnTo>
                <a:lnTo>
                  <a:pt x="6509" y="224879"/>
                </a:lnTo>
                <a:lnTo>
                  <a:pt x="0" y="270258"/>
                </a:lnTo>
                <a:lnTo>
                  <a:pt x="868" y="317327"/>
                </a:lnTo>
                <a:lnTo>
                  <a:pt x="9272" y="363648"/>
                </a:lnTo>
                <a:lnTo>
                  <a:pt x="24579" y="406861"/>
                </a:lnTo>
                <a:lnTo>
                  <a:pt x="46136" y="446431"/>
                </a:lnTo>
                <a:lnTo>
                  <a:pt x="73292" y="481825"/>
                </a:lnTo>
                <a:lnTo>
                  <a:pt x="105396" y="512510"/>
                </a:lnTo>
                <a:lnTo>
                  <a:pt x="141796" y="537952"/>
                </a:lnTo>
                <a:lnTo>
                  <a:pt x="181840" y="557616"/>
                </a:lnTo>
                <a:lnTo>
                  <a:pt x="224878" y="570970"/>
                </a:lnTo>
                <a:lnTo>
                  <a:pt x="270257" y="577479"/>
                </a:lnTo>
                <a:lnTo>
                  <a:pt x="317327" y="576610"/>
                </a:lnTo>
                <a:lnTo>
                  <a:pt x="363648" y="568206"/>
                </a:lnTo>
                <a:lnTo>
                  <a:pt x="406861" y="552900"/>
                </a:lnTo>
                <a:lnTo>
                  <a:pt x="446431" y="531343"/>
                </a:lnTo>
                <a:lnTo>
                  <a:pt x="481825" y="504187"/>
                </a:lnTo>
                <a:lnTo>
                  <a:pt x="512510" y="472083"/>
                </a:lnTo>
                <a:lnTo>
                  <a:pt x="537952" y="435683"/>
                </a:lnTo>
                <a:lnTo>
                  <a:pt x="557616" y="395638"/>
                </a:lnTo>
                <a:lnTo>
                  <a:pt x="570970" y="352600"/>
                </a:lnTo>
                <a:lnTo>
                  <a:pt x="577479" y="307221"/>
                </a:lnTo>
                <a:lnTo>
                  <a:pt x="576610" y="260152"/>
                </a:lnTo>
                <a:lnTo>
                  <a:pt x="568203" y="213831"/>
                </a:lnTo>
                <a:lnTo>
                  <a:pt x="552894" y="170618"/>
                </a:lnTo>
                <a:lnTo>
                  <a:pt x="531335" y="131048"/>
                </a:lnTo>
                <a:lnTo>
                  <a:pt x="504177" y="95653"/>
                </a:lnTo>
                <a:lnTo>
                  <a:pt x="472073" y="64968"/>
                </a:lnTo>
                <a:lnTo>
                  <a:pt x="435674" y="39527"/>
                </a:lnTo>
                <a:lnTo>
                  <a:pt x="395630" y="19863"/>
                </a:lnTo>
                <a:lnTo>
                  <a:pt x="352594" y="6509"/>
                </a:lnTo>
                <a:lnTo>
                  <a:pt x="307218" y="0"/>
                </a:lnTo>
                <a:close/>
              </a:path>
            </a:pathLst>
          </a:custGeom>
          <a:solidFill>
            <a:srgbClr val="3742AE"/>
          </a:solidFill>
          <a:ln>
            <a:solidFill>
              <a:schemeClr val="tx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46">
            <a:extLst>
              <a:ext uri="{FF2B5EF4-FFF2-40B4-BE49-F238E27FC236}">
                <a16:creationId xmlns:a16="http://schemas.microsoft.com/office/drawing/2014/main" id="{44969656-A9E8-4258-AB44-8ACB6BCF87A8}"/>
              </a:ext>
            </a:extLst>
          </p:cNvPr>
          <p:cNvSpPr/>
          <p:nvPr/>
        </p:nvSpPr>
        <p:spPr>
          <a:xfrm>
            <a:off x="5972776" y="633829"/>
            <a:ext cx="261828" cy="261828"/>
          </a:xfrm>
          <a:custGeom>
            <a:avLst/>
            <a:gdLst/>
            <a:ahLst/>
            <a:cxnLst/>
            <a:rect l="l" t="t" r="r" b="b"/>
            <a:pathLst>
              <a:path w="577850" h="577850">
                <a:moveTo>
                  <a:pt x="307218" y="0"/>
                </a:moveTo>
                <a:lnTo>
                  <a:pt x="260152" y="868"/>
                </a:lnTo>
                <a:lnTo>
                  <a:pt x="213831" y="9276"/>
                </a:lnTo>
                <a:lnTo>
                  <a:pt x="170618" y="24584"/>
                </a:lnTo>
                <a:lnTo>
                  <a:pt x="131048" y="46141"/>
                </a:lnTo>
                <a:lnTo>
                  <a:pt x="95653" y="73297"/>
                </a:lnTo>
                <a:lnTo>
                  <a:pt x="64968" y="105400"/>
                </a:lnTo>
                <a:lnTo>
                  <a:pt x="39527" y="141799"/>
                </a:lnTo>
                <a:lnTo>
                  <a:pt x="19863" y="181843"/>
                </a:lnTo>
                <a:lnTo>
                  <a:pt x="6509" y="224879"/>
                </a:lnTo>
                <a:lnTo>
                  <a:pt x="0" y="270258"/>
                </a:lnTo>
                <a:lnTo>
                  <a:pt x="868" y="317327"/>
                </a:lnTo>
                <a:lnTo>
                  <a:pt x="9272" y="363648"/>
                </a:lnTo>
                <a:lnTo>
                  <a:pt x="24579" y="406861"/>
                </a:lnTo>
                <a:lnTo>
                  <a:pt x="46136" y="446431"/>
                </a:lnTo>
                <a:lnTo>
                  <a:pt x="73292" y="481825"/>
                </a:lnTo>
                <a:lnTo>
                  <a:pt x="105396" y="512510"/>
                </a:lnTo>
                <a:lnTo>
                  <a:pt x="141796" y="537952"/>
                </a:lnTo>
                <a:lnTo>
                  <a:pt x="181840" y="557616"/>
                </a:lnTo>
                <a:lnTo>
                  <a:pt x="224878" y="570970"/>
                </a:lnTo>
                <a:lnTo>
                  <a:pt x="270257" y="577479"/>
                </a:lnTo>
                <a:lnTo>
                  <a:pt x="317327" y="576610"/>
                </a:lnTo>
                <a:lnTo>
                  <a:pt x="363648" y="568206"/>
                </a:lnTo>
                <a:lnTo>
                  <a:pt x="406861" y="552900"/>
                </a:lnTo>
                <a:lnTo>
                  <a:pt x="446431" y="531343"/>
                </a:lnTo>
                <a:lnTo>
                  <a:pt x="481825" y="504187"/>
                </a:lnTo>
                <a:lnTo>
                  <a:pt x="512510" y="472083"/>
                </a:lnTo>
                <a:lnTo>
                  <a:pt x="537952" y="435683"/>
                </a:lnTo>
                <a:lnTo>
                  <a:pt x="557616" y="395638"/>
                </a:lnTo>
                <a:lnTo>
                  <a:pt x="570970" y="352600"/>
                </a:lnTo>
                <a:lnTo>
                  <a:pt x="577479" y="307221"/>
                </a:lnTo>
                <a:lnTo>
                  <a:pt x="576610" y="260152"/>
                </a:lnTo>
                <a:lnTo>
                  <a:pt x="568203" y="213831"/>
                </a:lnTo>
                <a:lnTo>
                  <a:pt x="552894" y="170618"/>
                </a:lnTo>
                <a:lnTo>
                  <a:pt x="531335" y="131048"/>
                </a:lnTo>
                <a:lnTo>
                  <a:pt x="504177" y="95653"/>
                </a:lnTo>
                <a:lnTo>
                  <a:pt x="472073" y="64968"/>
                </a:lnTo>
                <a:lnTo>
                  <a:pt x="435674" y="39527"/>
                </a:lnTo>
                <a:lnTo>
                  <a:pt x="395630" y="19863"/>
                </a:lnTo>
                <a:lnTo>
                  <a:pt x="352594" y="6509"/>
                </a:lnTo>
                <a:lnTo>
                  <a:pt x="307218" y="0"/>
                </a:lnTo>
                <a:close/>
              </a:path>
            </a:pathLst>
          </a:custGeom>
          <a:solidFill>
            <a:srgbClr val="3742AE"/>
          </a:solidFill>
          <a:ln>
            <a:solidFill>
              <a:schemeClr val="tx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47BAB167-9BFF-067C-011D-7520C1E1F71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2160" t="11639" r="34175"/>
          <a:stretch/>
        </p:blipFill>
        <p:spPr>
          <a:xfrm>
            <a:off x="7860060" y="1632984"/>
            <a:ext cx="3876220" cy="3769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5946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4E2C831-A57D-4B42-A3A3-1425E6716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E87177B3-46D9-4E2E-AB82-3F2F07B5BB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25" y="0"/>
            <a:ext cx="12213725" cy="6858000"/>
          </a:xfr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6D91E940-8DF8-47A8-A036-51E629ACA450}"/>
              </a:ext>
            </a:extLst>
          </p:cNvPr>
          <p:cNvSpPr txBox="1"/>
          <p:nvPr/>
        </p:nvSpPr>
        <p:spPr>
          <a:xfrm>
            <a:off x="1063691" y="354563"/>
            <a:ext cx="3657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400" b="1" dirty="0">
                <a:solidFill>
                  <a:srgbClr val="3742AE"/>
                </a:solidFill>
              </a:rPr>
              <a:t>KROK 2: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49027056-F443-41C6-8EF7-21E14CC7CE04}"/>
              </a:ext>
            </a:extLst>
          </p:cNvPr>
          <p:cNvSpPr txBox="1"/>
          <p:nvPr/>
        </p:nvSpPr>
        <p:spPr>
          <a:xfrm>
            <a:off x="1110343" y="1408922"/>
            <a:ext cx="4534678" cy="1358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pl-PL" sz="2000" b="1" dirty="0">
                <a:latin typeface="Ubuntu" panose="020B0504030602030204" pitchFamily="34" charset="0"/>
              </a:rPr>
              <a:t>Potwierdź</a:t>
            </a:r>
            <a:r>
              <a:rPr lang="pl-PL" sz="2000" dirty="0">
                <a:latin typeface="Ubuntu" panose="020B0504030602030204" pitchFamily="34" charset="0"/>
              </a:rPr>
              <a:t> rejestrację a następnie </a:t>
            </a:r>
            <a:r>
              <a:rPr lang="pl-PL" sz="2000" b="1" dirty="0">
                <a:latin typeface="Ubuntu" panose="020B0504030602030204" pitchFamily="34" charset="0"/>
              </a:rPr>
              <a:t>zaloguj się</a:t>
            </a:r>
            <a:r>
              <a:rPr lang="pl-PL" sz="2000" dirty="0">
                <a:latin typeface="Ubuntu" panose="020B0504030602030204" pitchFamily="34" charset="0"/>
              </a:rPr>
              <a:t> do platformy </a:t>
            </a:r>
            <a:r>
              <a:rPr lang="pl-PL" sz="2000" dirty="0" err="1">
                <a:latin typeface="Ubuntu" panose="020B0504030602030204" pitchFamily="34" charset="0"/>
              </a:rPr>
              <a:t>eMultiSport</a:t>
            </a:r>
            <a:r>
              <a:rPr lang="pl-PL" sz="2000" dirty="0">
                <a:latin typeface="Ubuntu" panose="020B0504030602030204" pitchFamily="34" charset="0"/>
              </a:rPr>
              <a:t>. Loginem jest Twój </a:t>
            </a:r>
            <a:r>
              <a:rPr lang="pl-PL" sz="2000" b="1" dirty="0">
                <a:latin typeface="Ubuntu" panose="020B0504030602030204" pitchFamily="34" charset="0"/>
              </a:rPr>
              <a:t>adres e-mail</a:t>
            </a:r>
            <a:r>
              <a:rPr lang="pl-PL" sz="2000" dirty="0">
                <a:latin typeface="Ubuntu" panose="020B0504030602030204" pitchFamily="34" charset="0"/>
              </a:rPr>
              <a:t>, który podałeś w poprzednim kroku. </a:t>
            </a:r>
            <a:endParaRPr lang="pl-PL" dirty="0"/>
          </a:p>
        </p:txBody>
      </p:sp>
      <p:sp>
        <p:nvSpPr>
          <p:cNvPr id="8" name="Prostokąt: zaokrąglone rogi 7">
            <a:extLst>
              <a:ext uri="{FF2B5EF4-FFF2-40B4-BE49-F238E27FC236}">
                <a16:creationId xmlns:a16="http://schemas.microsoft.com/office/drawing/2014/main" id="{A1291708-8645-4381-B3D9-C2B6BA7075A0}"/>
              </a:ext>
            </a:extLst>
          </p:cNvPr>
          <p:cNvSpPr/>
          <p:nvPr/>
        </p:nvSpPr>
        <p:spPr>
          <a:xfrm>
            <a:off x="161157" y="5706368"/>
            <a:ext cx="488950" cy="82235"/>
          </a:xfrm>
          <a:prstGeom prst="roundRect">
            <a:avLst>
              <a:gd name="adj" fmla="val 50000"/>
            </a:avLst>
          </a:prstGeom>
          <a:solidFill>
            <a:srgbClr val="3742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9" name="Prostokąt: zaokrąglone rogi 8">
            <a:extLst>
              <a:ext uri="{FF2B5EF4-FFF2-40B4-BE49-F238E27FC236}">
                <a16:creationId xmlns:a16="http://schemas.microsoft.com/office/drawing/2014/main" id="{64728F32-8CBF-4ECF-A3EA-6F4240CECC83}"/>
              </a:ext>
            </a:extLst>
          </p:cNvPr>
          <p:cNvSpPr/>
          <p:nvPr/>
        </p:nvSpPr>
        <p:spPr>
          <a:xfrm>
            <a:off x="3973727" y="5066004"/>
            <a:ext cx="432048" cy="72008"/>
          </a:xfrm>
          <a:prstGeom prst="roundRect">
            <a:avLst>
              <a:gd name="adj" fmla="val 50000"/>
            </a:avLst>
          </a:prstGeom>
          <a:solidFill>
            <a:srgbClr val="27E2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0" name="Prostokąt: zaokrąglone rogi 9">
            <a:extLst>
              <a:ext uri="{FF2B5EF4-FFF2-40B4-BE49-F238E27FC236}">
                <a16:creationId xmlns:a16="http://schemas.microsoft.com/office/drawing/2014/main" id="{EFDDA6C9-13F4-4CBE-9BEC-B41954A6FD6F}"/>
              </a:ext>
            </a:extLst>
          </p:cNvPr>
          <p:cNvSpPr/>
          <p:nvPr/>
        </p:nvSpPr>
        <p:spPr>
          <a:xfrm>
            <a:off x="5865205" y="2951403"/>
            <a:ext cx="488950" cy="82235"/>
          </a:xfrm>
          <a:prstGeom prst="roundRect">
            <a:avLst>
              <a:gd name="adj" fmla="val 50000"/>
            </a:avLst>
          </a:prstGeom>
          <a:solidFill>
            <a:srgbClr val="3742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1" name="Prostokąt: zaokrąglone rogi 10">
            <a:extLst>
              <a:ext uri="{FF2B5EF4-FFF2-40B4-BE49-F238E27FC236}">
                <a16:creationId xmlns:a16="http://schemas.microsoft.com/office/drawing/2014/main" id="{B96591FF-9D12-4C0F-BDFA-1941D88F857C}"/>
              </a:ext>
            </a:extLst>
          </p:cNvPr>
          <p:cNvSpPr/>
          <p:nvPr/>
        </p:nvSpPr>
        <p:spPr>
          <a:xfrm>
            <a:off x="11530714" y="5835374"/>
            <a:ext cx="488950" cy="82235"/>
          </a:xfrm>
          <a:prstGeom prst="roundRect">
            <a:avLst>
              <a:gd name="adj" fmla="val 50000"/>
            </a:avLst>
          </a:prstGeom>
          <a:solidFill>
            <a:srgbClr val="27E2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8C64CD34-1156-4FD6-9925-EB7FE3D7AC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309" y="5402515"/>
            <a:ext cx="1008112" cy="977430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C9D27A93-026E-4117-BDC7-B9EA8A5DF3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1056" y="130719"/>
            <a:ext cx="1008112" cy="977430"/>
          </a:xfrm>
          <a:prstGeom prst="rect">
            <a:avLst/>
          </a:prstGeom>
        </p:spPr>
      </p:pic>
      <p:sp>
        <p:nvSpPr>
          <p:cNvPr id="14" name="Prostokąt: zaokrąglone rogi 13">
            <a:extLst>
              <a:ext uri="{FF2B5EF4-FFF2-40B4-BE49-F238E27FC236}">
                <a16:creationId xmlns:a16="http://schemas.microsoft.com/office/drawing/2014/main" id="{720260FE-2F85-44BF-B5D8-BFF1023D3A8E}"/>
              </a:ext>
            </a:extLst>
          </p:cNvPr>
          <p:cNvSpPr/>
          <p:nvPr/>
        </p:nvSpPr>
        <p:spPr>
          <a:xfrm>
            <a:off x="8604822" y="1159588"/>
            <a:ext cx="432048" cy="72008"/>
          </a:xfrm>
          <a:prstGeom prst="roundRect">
            <a:avLst>
              <a:gd name="adj" fmla="val 50000"/>
            </a:avLst>
          </a:prstGeom>
          <a:solidFill>
            <a:srgbClr val="27E2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5" name="object 46">
            <a:extLst>
              <a:ext uri="{FF2B5EF4-FFF2-40B4-BE49-F238E27FC236}">
                <a16:creationId xmlns:a16="http://schemas.microsoft.com/office/drawing/2014/main" id="{77747B13-BC68-4651-AE8D-CCE5D3842683}"/>
              </a:ext>
            </a:extLst>
          </p:cNvPr>
          <p:cNvSpPr/>
          <p:nvPr/>
        </p:nvSpPr>
        <p:spPr>
          <a:xfrm>
            <a:off x="5972776" y="633829"/>
            <a:ext cx="261828" cy="261828"/>
          </a:xfrm>
          <a:custGeom>
            <a:avLst/>
            <a:gdLst/>
            <a:ahLst/>
            <a:cxnLst/>
            <a:rect l="l" t="t" r="r" b="b"/>
            <a:pathLst>
              <a:path w="577850" h="577850">
                <a:moveTo>
                  <a:pt x="307218" y="0"/>
                </a:moveTo>
                <a:lnTo>
                  <a:pt x="260152" y="868"/>
                </a:lnTo>
                <a:lnTo>
                  <a:pt x="213831" y="9276"/>
                </a:lnTo>
                <a:lnTo>
                  <a:pt x="170618" y="24584"/>
                </a:lnTo>
                <a:lnTo>
                  <a:pt x="131048" y="46141"/>
                </a:lnTo>
                <a:lnTo>
                  <a:pt x="95653" y="73297"/>
                </a:lnTo>
                <a:lnTo>
                  <a:pt x="64968" y="105400"/>
                </a:lnTo>
                <a:lnTo>
                  <a:pt x="39527" y="141799"/>
                </a:lnTo>
                <a:lnTo>
                  <a:pt x="19863" y="181843"/>
                </a:lnTo>
                <a:lnTo>
                  <a:pt x="6509" y="224879"/>
                </a:lnTo>
                <a:lnTo>
                  <a:pt x="0" y="270258"/>
                </a:lnTo>
                <a:lnTo>
                  <a:pt x="868" y="317327"/>
                </a:lnTo>
                <a:lnTo>
                  <a:pt x="9272" y="363648"/>
                </a:lnTo>
                <a:lnTo>
                  <a:pt x="24579" y="406861"/>
                </a:lnTo>
                <a:lnTo>
                  <a:pt x="46136" y="446431"/>
                </a:lnTo>
                <a:lnTo>
                  <a:pt x="73292" y="481825"/>
                </a:lnTo>
                <a:lnTo>
                  <a:pt x="105396" y="512510"/>
                </a:lnTo>
                <a:lnTo>
                  <a:pt x="141796" y="537952"/>
                </a:lnTo>
                <a:lnTo>
                  <a:pt x="181840" y="557616"/>
                </a:lnTo>
                <a:lnTo>
                  <a:pt x="224878" y="570970"/>
                </a:lnTo>
                <a:lnTo>
                  <a:pt x="270257" y="577479"/>
                </a:lnTo>
                <a:lnTo>
                  <a:pt x="317327" y="576610"/>
                </a:lnTo>
                <a:lnTo>
                  <a:pt x="363648" y="568206"/>
                </a:lnTo>
                <a:lnTo>
                  <a:pt x="406861" y="552900"/>
                </a:lnTo>
                <a:lnTo>
                  <a:pt x="446431" y="531343"/>
                </a:lnTo>
                <a:lnTo>
                  <a:pt x="481825" y="504187"/>
                </a:lnTo>
                <a:lnTo>
                  <a:pt x="512510" y="472083"/>
                </a:lnTo>
                <a:lnTo>
                  <a:pt x="537952" y="435683"/>
                </a:lnTo>
                <a:lnTo>
                  <a:pt x="557616" y="395638"/>
                </a:lnTo>
                <a:lnTo>
                  <a:pt x="570970" y="352600"/>
                </a:lnTo>
                <a:lnTo>
                  <a:pt x="577479" y="307221"/>
                </a:lnTo>
                <a:lnTo>
                  <a:pt x="576610" y="260152"/>
                </a:lnTo>
                <a:lnTo>
                  <a:pt x="568203" y="213831"/>
                </a:lnTo>
                <a:lnTo>
                  <a:pt x="552894" y="170618"/>
                </a:lnTo>
                <a:lnTo>
                  <a:pt x="531335" y="131048"/>
                </a:lnTo>
                <a:lnTo>
                  <a:pt x="504177" y="95653"/>
                </a:lnTo>
                <a:lnTo>
                  <a:pt x="472073" y="64968"/>
                </a:lnTo>
                <a:lnTo>
                  <a:pt x="435674" y="39527"/>
                </a:lnTo>
                <a:lnTo>
                  <a:pt x="395630" y="19863"/>
                </a:lnTo>
                <a:lnTo>
                  <a:pt x="352594" y="6509"/>
                </a:lnTo>
                <a:lnTo>
                  <a:pt x="307218" y="0"/>
                </a:lnTo>
                <a:close/>
              </a:path>
            </a:pathLst>
          </a:custGeom>
          <a:solidFill>
            <a:srgbClr val="00FF00"/>
          </a:solidFill>
          <a:ln>
            <a:noFill/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54330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D6CE3B0-61D0-40B6-AFC7-D233D7C96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CE113E53-12EB-4D9E-AD03-7B484FC1C7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" y="8363"/>
            <a:ext cx="12198829" cy="6849637"/>
          </a:xfr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45167A67-5330-416F-835E-8917326C14CB}"/>
              </a:ext>
            </a:extLst>
          </p:cNvPr>
          <p:cNvSpPr txBox="1"/>
          <p:nvPr/>
        </p:nvSpPr>
        <p:spPr>
          <a:xfrm>
            <a:off x="1063691" y="354563"/>
            <a:ext cx="3657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400" b="1" dirty="0">
                <a:solidFill>
                  <a:srgbClr val="3742AE"/>
                </a:solidFill>
              </a:rPr>
              <a:t>KROK 3: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F8041371-065C-4206-A80F-5086A1492E54}"/>
              </a:ext>
            </a:extLst>
          </p:cNvPr>
          <p:cNvSpPr txBox="1"/>
          <p:nvPr/>
        </p:nvSpPr>
        <p:spPr>
          <a:xfrm>
            <a:off x="1110343" y="1408922"/>
            <a:ext cx="4637314" cy="1667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pl-PL" sz="2000" dirty="0">
                <a:latin typeface="Ubuntu" panose="020B0504030602030204" pitchFamily="34" charset="0"/>
              </a:rPr>
              <a:t>Po potwierdzeniu rejestracji nastąpi </a:t>
            </a:r>
            <a:r>
              <a:rPr lang="pl-PL" sz="2000" b="1" dirty="0">
                <a:latin typeface="Ubuntu" panose="020B0504030602030204" pitchFamily="34" charset="0"/>
              </a:rPr>
              <a:t>automatyczne przekierowanie </a:t>
            </a:r>
            <a:r>
              <a:rPr lang="pl-PL" sz="2000" dirty="0">
                <a:latin typeface="Ubuntu" panose="020B0504030602030204" pitchFamily="34" charset="0"/>
              </a:rPr>
              <a:t>do strony jak niżej. Wybierz opcję </a:t>
            </a:r>
            <a:r>
              <a:rPr lang="pl-PL" sz="2000" b="1" dirty="0">
                <a:latin typeface="Ubuntu" panose="020B0504030602030204" pitchFamily="34" charset="0"/>
              </a:rPr>
              <a:t>„NIE” </a:t>
            </a:r>
            <a:r>
              <a:rPr lang="pl-PL" sz="2000" dirty="0">
                <a:solidFill>
                  <a:srgbClr val="3742AE"/>
                </a:solidFill>
                <a:latin typeface="Ubuntu" panose="020B0504030602030204" pitchFamily="34" charset="0"/>
              </a:rPr>
              <a:t>(nawet jeżeli obecnie posiadasz kartę </a:t>
            </a:r>
            <a:r>
              <a:rPr lang="pl-PL" sz="2000" dirty="0" err="1">
                <a:solidFill>
                  <a:srgbClr val="3742AE"/>
                </a:solidFill>
                <a:latin typeface="Ubuntu" panose="020B0504030602030204" pitchFamily="34" charset="0"/>
              </a:rPr>
              <a:t>MultiSport</a:t>
            </a:r>
            <a:r>
              <a:rPr lang="pl-PL" sz="2000" dirty="0">
                <a:solidFill>
                  <a:srgbClr val="3742AE"/>
                </a:solidFill>
                <a:latin typeface="Ubuntu" panose="020B0504030602030204" pitchFamily="34" charset="0"/>
              </a:rPr>
              <a:t> ). </a:t>
            </a:r>
            <a:endParaRPr lang="pl-PL" dirty="0">
              <a:solidFill>
                <a:srgbClr val="3742AE"/>
              </a:solidFill>
              <a:latin typeface="Ubuntu" panose="020B0504030602030204" pitchFamily="34" charset="0"/>
            </a:endParaRPr>
          </a:p>
        </p:txBody>
      </p:sp>
      <p:sp>
        <p:nvSpPr>
          <p:cNvPr id="8" name="object 46">
            <a:extLst>
              <a:ext uri="{FF2B5EF4-FFF2-40B4-BE49-F238E27FC236}">
                <a16:creationId xmlns:a16="http://schemas.microsoft.com/office/drawing/2014/main" id="{E15B532A-EB29-4D90-9D0A-E8110C2CE10D}"/>
              </a:ext>
            </a:extLst>
          </p:cNvPr>
          <p:cNvSpPr/>
          <p:nvPr/>
        </p:nvSpPr>
        <p:spPr>
          <a:xfrm>
            <a:off x="5972776" y="633829"/>
            <a:ext cx="261828" cy="261828"/>
          </a:xfrm>
          <a:custGeom>
            <a:avLst/>
            <a:gdLst/>
            <a:ahLst/>
            <a:cxnLst/>
            <a:rect l="l" t="t" r="r" b="b"/>
            <a:pathLst>
              <a:path w="577850" h="577850">
                <a:moveTo>
                  <a:pt x="307218" y="0"/>
                </a:moveTo>
                <a:lnTo>
                  <a:pt x="260152" y="868"/>
                </a:lnTo>
                <a:lnTo>
                  <a:pt x="213831" y="9276"/>
                </a:lnTo>
                <a:lnTo>
                  <a:pt x="170618" y="24584"/>
                </a:lnTo>
                <a:lnTo>
                  <a:pt x="131048" y="46141"/>
                </a:lnTo>
                <a:lnTo>
                  <a:pt x="95653" y="73297"/>
                </a:lnTo>
                <a:lnTo>
                  <a:pt x="64968" y="105400"/>
                </a:lnTo>
                <a:lnTo>
                  <a:pt x="39527" y="141799"/>
                </a:lnTo>
                <a:lnTo>
                  <a:pt x="19863" y="181843"/>
                </a:lnTo>
                <a:lnTo>
                  <a:pt x="6509" y="224879"/>
                </a:lnTo>
                <a:lnTo>
                  <a:pt x="0" y="270258"/>
                </a:lnTo>
                <a:lnTo>
                  <a:pt x="868" y="317327"/>
                </a:lnTo>
                <a:lnTo>
                  <a:pt x="9272" y="363648"/>
                </a:lnTo>
                <a:lnTo>
                  <a:pt x="24579" y="406861"/>
                </a:lnTo>
                <a:lnTo>
                  <a:pt x="46136" y="446431"/>
                </a:lnTo>
                <a:lnTo>
                  <a:pt x="73292" y="481825"/>
                </a:lnTo>
                <a:lnTo>
                  <a:pt x="105396" y="512510"/>
                </a:lnTo>
                <a:lnTo>
                  <a:pt x="141796" y="537952"/>
                </a:lnTo>
                <a:lnTo>
                  <a:pt x="181840" y="557616"/>
                </a:lnTo>
                <a:lnTo>
                  <a:pt x="224878" y="570970"/>
                </a:lnTo>
                <a:lnTo>
                  <a:pt x="270257" y="577479"/>
                </a:lnTo>
                <a:lnTo>
                  <a:pt x="317327" y="576610"/>
                </a:lnTo>
                <a:lnTo>
                  <a:pt x="363648" y="568206"/>
                </a:lnTo>
                <a:lnTo>
                  <a:pt x="406861" y="552900"/>
                </a:lnTo>
                <a:lnTo>
                  <a:pt x="446431" y="531343"/>
                </a:lnTo>
                <a:lnTo>
                  <a:pt x="481825" y="504187"/>
                </a:lnTo>
                <a:lnTo>
                  <a:pt x="512510" y="472083"/>
                </a:lnTo>
                <a:lnTo>
                  <a:pt x="537952" y="435683"/>
                </a:lnTo>
                <a:lnTo>
                  <a:pt x="557616" y="395638"/>
                </a:lnTo>
                <a:lnTo>
                  <a:pt x="570970" y="352600"/>
                </a:lnTo>
                <a:lnTo>
                  <a:pt x="577479" y="307221"/>
                </a:lnTo>
                <a:lnTo>
                  <a:pt x="576610" y="260152"/>
                </a:lnTo>
                <a:lnTo>
                  <a:pt x="568203" y="213831"/>
                </a:lnTo>
                <a:lnTo>
                  <a:pt x="552894" y="170618"/>
                </a:lnTo>
                <a:lnTo>
                  <a:pt x="531335" y="131048"/>
                </a:lnTo>
                <a:lnTo>
                  <a:pt x="504177" y="95653"/>
                </a:lnTo>
                <a:lnTo>
                  <a:pt x="472073" y="64968"/>
                </a:lnTo>
                <a:lnTo>
                  <a:pt x="435674" y="39527"/>
                </a:lnTo>
                <a:lnTo>
                  <a:pt x="395630" y="19863"/>
                </a:lnTo>
                <a:lnTo>
                  <a:pt x="352594" y="6509"/>
                </a:lnTo>
                <a:lnTo>
                  <a:pt x="307218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3A5D1195-DFFC-4822-9442-8744CF2DFC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309" y="5402515"/>
            <a:ext cx="1008112" cy="977430"/>
          </a:xfrm>
          <a:prstGeom prst="rect">
            <a:avLst/>
          </a:prstGeom>
        </p:spPr>
      </p:pic>
      <p:sp>
        <p:nvSpPr>
          <p:cNvPr id="10" name="object 44">
            <a:extLst>
              <a:ext uri="{FF2B5EF4-FFF2-40B4-BE49-F238E27FC236}">
                <a16:creationId xmlns:a16="http://schemas.microsoft.com/office/drawing/2014/main" id="{4A95479B-83A5-4169-83F3-56891D04A7EA}"/>
              </a:ext>
            </a:extLst>
          </p:cNvPr>
          <p:cNvSpPr/>
          <p:nvPr/>
        </p:nvSpPr>
        <p:spPr>
          <a:xfrm>
            <a:off x="6284067" y="919764"/>
            <a:ext cx="475993" cy="475993"/>
          </a:xfrm>
          <a:custGeom>
            <a:avLst/>
            <a:gdLst/>
            <a:ahLst/>
            <a:cxnLst/>
            <a:rect l="l" t="t" r="r" b="b"/>
            <a:pathLst>
              <a:path w="945515" h="945514">
                <a:moveTo>
                  <a:pt x="942883" y="425904"/>
                </a:moveTo>
                <a:lnTo>
                  <a:pt x="945231" y="474227"/>
                </a:lnTo>
                <a:lnTo>
                  <a:pt x="942742" y="521627"/>
                </a:lnTo>
                <a:lnTo>
                  <a:pt x="935630" y="567845"/>
                </a:lnTo>
                <a:lnTo>
                  <a:pt x="924108" y="612622"/>
                </a:lnTo>
                <a:lnTo>
                  <a:pt x="908388" y="655697"/>
                </a:lnTo>
                <a:lnTo>
                  <a:pt x="888684" y="696811"/>
                </a:lnTo>
                <a:lnTo>
                  <a:pt x="865208" y="735702"/>
                </a:lnTo>
                <a:lnTo>
                  <a:pt x="838173" y="772113"/>
                </a:lnTo>
                <a:lnTo>
                  <a:pt x="807792" y="805782"/>
                </a:lnTo>
                <a:lnTo>
                  <a:pt x="774278" y="836449"/>
                </a:lnTo>
                <a:lnTo>
                  <a:pt x="737843" y="863856"/>
                </a:lnTo>
                <a:lnTo>
                  <a:pt x="698701" y="887741"/>
                </a:lnTo>
                <a:lnTo>
                  <a:pt x="657064" y="907845"/>
                </a:lnTo>
                <a:lnTo>
                  <a:pt x="613145" y="923908"/>
                </a:lnTo>
                <a:lnTo>
                  <a:pt x="567157" y="935670"/>
                </a:lnTo>
                <a:lnTo>
                  <a:pt x="519313" y="942871"/>
                </a:lnTo>
                <a:lnTo>
                  <a:pt x="470991" y="945218"/>
                </a:lnTo>
                <a:lnTo>
                  <a:pt x="423591" y="942729"/>
                </a:lnTo>
                <a:lnTo>
                  <a:pt x="377374" y="935618"/>
                </a:lnTo>
                <a:lnTo>
                  <a:pt x="332599" y="924096"/>
                </a:lnTo>
                <a:lnTo>
                  <a:pt x="289525" y="908376"/>
                </a:lnTo>
                <a:lnTo>
                  <a:pt x="248413" y="888672"/>
                </a:lnTo>
                <a:lnTo>
                  <a:pt x="209523" y="865197"/>
                </a:lnTo>
                <a:lnTo>
                  <a:pt x="173114" y="838162"/>
                </a:lnTo>
                <a:lnTo>
                  <a:pt x="139446" y="807782"/>
                </a:lnTo>
                <a:lnTo>
                  <a:pt x="108779" y="774268"/>
                </a:lnTo>
                <a:lnTo>
                  <a:pt x="81373" y="737835"/>
                </a:lnTo>
                <a:lnTo>
                  <a:pt x="57487" y="698694"/>
                </a:lnTo>
                <a:lnTo>
                  <a:pt x="37382" y="657058"/>
                </a:lnTo>
                <a:lnTo>
                  <a:pt x="21317" y="613141"/>
                </a:lnTo>
                <a:lnTo>
                  <a:pt x="9552" y="567155"/>
                </a:lnTo>
                <a:lnTo>
                  <a:pt x="2347" y="519313"/>
                </a:lnTo>
                <a:lnTo>
                  <a:pt x="0" y="470991"/>
                </a:lnTo>
                <a:lnTo>
                  <a:pt x="2489" y="423591"/>
                </a:lnTo>
                <a:lnTo>
                  <a:pt x="9602" y="377374"/>
                </a:lnTo>
                <a:lnTo>
                  <a:pt x="21125" y="332599"/>
                </a:lnTo>
                <a:lnTo>
                  <a:pt x="36846" y="289525"/>
                </a:lnTo>
                <a:lnTo>
                  <a:pt x="56552" y="248413"/>
                </a:lnTo>
                <a:lnTo>
                  <a:pt x="80030" y="209523"/>
                </a:lnTo>
                <a:lnTo>
                  <a:pt x="107066" y="173114"/>
                </a:lnTo>
                <a:lnTo>
                  <a:pt x="137448" y="139446"/>
                </a:lnTo>
                <a:lnTo>
                  <a:pt x="170963" y="108779"/>
                </a:lnTo>
                <a:lnTo>
                  <a:pt x="207398" y="81373"/>
                </a:lnTo>
                <a:lnTo>
                  <a:pt x="246540" y="57487"/>
                </a:lnTo>
                <a:lnTo>
                  <a:pt x="288175" y="37382"/>
                </a:lnTo>
                <a:lnTo>
                  <a:pt x="332092" y="21317"/>
                </a:lnTo>
                <a:lnTo>
                  <a:pt x="378077" y="9552"/>
                </a:lnTo>
                <a:lnTo>
                  <a:pt x="425917" y="2347"/>
                </a:lnTo>
                <a:lnTo>
                  <a:pt x="474239" y="0"/>
                </a:lnTo>
                <a:lnTo>
                  <a:pt x="521639" y="2488"/>
                </a:lnTo>
                <a:lnTo>
                  <a:pt x="567857" y="9601"/>
                </a:lnTo>
                <a:lnTo>
                  <a:pt x="612633" y="21123"/>
                </a:lnTo>
                <a:lnTo>
                  <a:pt x="655707" y="36844"/>
                </a:lnTo>
                <a:lnTo>
                  <a:pt x="696820" y="56548"/>
                </a:lnTo>
                <a:lnTo>
                  <a:pt x="735711" y="80025"/>
                </a:lnTo>
                <a:lnTo>
                  <a:pt x="772121" y="107060"/>
                </a:lnTo>
                <a:lnTo>
                  <a:pt x="805789" y="137441"/>
                </a:lnTo>
                <a:lnTo>
                  <a:pt x="836456" y="170954"/>
                </a:lnTo>
                <a:lnTo>
                  <a:pt x="863863" y="207388"/>
                </a:lnTo>
                <a:lnTo>
                  <a:pt x="887748" y="246529"/>
                </a:lnTo>
                <a:lnTo>
                  <a:pt x="907853" y="288164"/>
                </a:lnTo>
                <a:lnTo>
                  <a:pt x="923917" y="332080"/>
                </a:lnTo>
                <a:lnTo>
                  <a:pt x="935680" y="378065"/>
                </a:lnTo>
                <a:lnTo>
                  <a:pt x="942883" y="425904"/>
                </a:lnTo>
                <a:close/>
              </a:path>
            </a:pathLst>
          </a:custGeom>
          <a:ln w="57150">
            <a:solidFill>
              <a:srgbClr val="FECF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Prostokąt: zaokrąglone rogi 10">
            <a:extLst>
              <a:ext uri="{FF2B5EF4-FFF2-40B4-BE49-F238E27FC236}">
                <a16:creationId xmlns:a16="http://schemas.microsoft.com/office/drawing/2014/main" id="{F10D76DE-8350-4D3C-8057-64DA6A9BDD82}"/>
              </a:ext>
            </a:extLst>
          </p:cNvPr>
          <p:cNvSpPr/>
          <p:nvPr/>
        </p:nvSpPr>
        <p:spPr>
          <a:xfrm>
            <a:off x="593409" y="4155052"/>
            <a:ext cx="488950" cy="82235"/>
          </a:xfrm>
          <a:prstGeom prst="roundRect">
            <a:avLst>
              <a:gd name="adj" fmla="val 50000"/>
            </a:avLst>
          </a:prstGeom>
          <a:solidFill>
            <a:srgbClr val="3742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2" name="Prostokąt: zaokrąglone rogi 11">
            <a:extLst>
              <a:ext uri="{FF2B5EF4-FFF2-40B4-BE49-F238E27FC236}">
                <a16:creationId xmlns:a16="http://schemas.microsoft.com/office/drawing/2014/main" id="{C4FCC487-64B9-43E1-8AAA-20F65C8354FD}"/>
              </a:ext>
            </a:extLst>
          </p:cNvPr>
          <p:cNvSpPr/>
          <p:nvPr/>
        </p:nvSpPr>
        <p:spPr>
          <a:xfrm>
            <a:off x="11556879" y="5685272"/>
            <a:ext cx="488950" cy="82235"/>
          </a:xfrm>
          <a:prstGeom prst="roundRect">
            <a:avLst>
              <a:gd name="adj" fmla="val 50000"/>
            </a:avLst>
          </a:prstGeom>
          <a:solidFill>
            <a:srgbClr val="3742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3" name="Prostokąt: zaokrąglone rogi 12">
            <a:extLst>
              <a:ext uri="{FF2B5EF4-FFF2-40B4-BE49-F238E27FC236}">
                <a16:creationId xmlns:a16="http://schemas.microsoft.com/office/drawing/2014/main" id="{FE03CE02-C0FE-477D-BD9E-7E696171BACC}"/>
              </a:ext>
            </a:extLst>
          </p:cNvPr>
          <p:cNvSpPr/>
          <p:nvPr/>
        </p:nvSpPr>
        <p:spPr>
          <a:xfrm>
            <a:off x="4726870" y="5853224"/>
            <a:ext cx="488950" cy="82235"/>
          </a:xfrm>
          <a:prstGeom prst="roundRect">
            <a:avLst>
              <a:gd name="adj" fmla="val 50000"/>
            </a:avLst>
          </a:prstGeom>
          <a:solidFill>
            <a:srgbClr val="3742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4" name="Prostokąt: zaokrąglone rogi 13">
            <a:extLst>
              <a:ext uri="{FF2B5EF4-FFF2-40B4-BE49-F238E27FC236}">
                <a16:creationId xmlns:a16="http://schemas.microsoft.com/office/drawing/2014/main" id="{6AB7A88F-7D46-4639-955B-C84C9C55EBCB}"/>
              </a:ext>
            </a:extLst>
          </p:cNvPr>
          <p:cNvSpPr/>
          <p:nvPr/>
        </p:nvSpPr>
        <p:spPr>
          <a:xfrm>
            <a:off x="8944308" y="665403"/>
            <a:ext cx="488950" cy="82235"/>
          </a:xfrm>
          <a:prstGeom prst="roundRect">
            <a:avLst>
              <a:gd name="adj" fmla="val 50000"/>
            </a:avLst>
          </a:prstGeom>
          <a:solidFill>
            <a:srgbClr val="3742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796260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74D510A-CCC9-43A7-B751-C13115710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0A87FDAA-CB45-4460-85C3-335903EC2D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5802"/>
          </a:xfr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FCC5B58B-9E4B-4FDB-AD86-BD84624CD7C6}"/>
              </a:ext>
            </a:extLst>
          </p:cNvPr>
          <p:cNvSpPr txBox="1"/>
          <p:nvPr/>
        </p:nvSpPr>
        <p:spPr>
          <a:xfrm>
            <a:off x="1063691" y="354563"/>
            <a:ext cx="3657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400" b="1" dirty="0">
                <a:solidFill>
                  <a:srgbClr val="3742AE"/>
                </a:solidFill>
              </a:rPr>
              <a:t>KROK 4: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4827993A-B31C-4AC1-B84B-3E6E4DAA7E8A}"/>
              </a:ext>
            </a:extLst>
          </p:cNvPr>
          <p:cNvSpPr txBox="1"/>
          <p:nvPr/>
        </p:nvSpPr>
        <p:spPr>
          <a:xfrm>
            <a:off x="1110343" y="1381262"/>
            <a:ext cx="4637314" cy="1374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pl-PL" sz="2000" dirty="0">
                <a:latin typeface="Ubuntu" panose="020B0504030602030204" pitchFamily="34" charset="0"/>
              </a:rPr>
              <a:t>Uzupełnij dane: </a:t>
            </a:r>
            <a:r>
              <a:rPr lang="pl-PL" dirty="0">
                <a:latin typeface="Ubuntu" panose="020B0504030602030204" pitchFamily="34" charset="0"/>
              </a:rPr>
              <a:t>imię, nazwisko i służbowy lub prywatny adres e-mail. Opcjonalnie możesz wskazać numer telefonu.</a:t>
            </a:r>
          </a:p>
          <a:p>
            <a:pPr>
              <a:lnSpc>
                <a:spcPts val="2500"/>
              </a:lnSpc>
            </a:pPr>
            <a:endParaRPr lang="pl-PL" dirty="0">
              <a:latin typeface="Ubuntu" panose="020B0504030602030204" pitchFamily="34" charset="0"/>
            </a:endParaRPr>
          </a:p>
        </p:txBody>
      </p:sp>
      <p:sp>
        <p:nvSpPr>
          <p:cNvPr id="8" name="object 46">
            <a:extLst>
              <a:ext uri="{FF2B5EF4-FFF2-40B4-BE49-F238E27FC236}">
                <a16:creationId xmlns:a16="http://schemas.microsoft.com/office/drawing/2014/main" id="{90596AE2-9EF9-4FF8-BE06-7F7B55D14661}"/>
              </a:ext>
            </a:extLst>
          </p:cNvPr>
          <p:cNvSpPr/>
          <p:nvPr/>
        </p:nvSpPr>
        <p:spPr>
          <a:xfrm>
            <a:off x="5972776" y="633829"/>
            <a:ext cx="261828" cy="261828"/>
          </a:xfrm>
          <a:custGeom>
            <a:avLst/>
            <a:gdLst/>
            <a:ahLst/>
            <a:cxnLst/>
            <a:rect l="l" t="t" r="r" b="b"/>
            <a:pathLst>
              <a:path w="577850" h="577850">
                <a:moveTo>
                  <a:pt x="307218" y="0"/>
                </a:moveTo>
                <a:lnTo>
                  <a:pt x="260152" y="868"/>
                </a:lnTo>
                <a:lnTo>
                  <a:pt x="213831" y="9276"/>
                </a:lnTo>
                <a:lnTo>
                  <a:pt x="170618" y="24584"/>
                </a:lnTo>
                <a:lnTo>
                  <a:pt x="131048" y="46141"/>
                </a:lnTo>
                <a:lnTo>
                  <a:pt x="95653" y="73297"/>
                </a:lnTo>
                <a:lnTo>
                  <a:pt x="64968" y="105400"/>
                </a:lnTo>
                <a:lnTo>
                  <a:pt x="39527" y="141799"/>
                </a:lnTo>
                <a:lnTo>
                  <a:pt x="19863" y="181843"/>
                </a:lnTo>
                <a:lnTo>
                  <a:pt x="6509" y="224879"/>
                </a:lnTo>
                <a:lnTo>
                  <a:pt x="0" y="270258"/>
                </a:lnTo>
                <a:lnTo>
                  <a:pt x="868" y="317327"/>
                </a:lnTo>
                <a:lnTo>
                  <a:pt x="9272" y="363648"/>
                </a:lnTo>
                <a:lnTo>
                  <a:pt x="24579" y="406861"/>
                </a:lnTo>
                <a:lnTo>
                  <a:pt x="46136" y="446431"/>
                </a:lnTo>
                <a:lnTo>
                  <a:pt x="73292" y="481825"/>
                </a:lnTo>
                <a:lnTo>
                  <a:pt x="105396" y="512510"/>
                </a:lnTo>
                <a:lnTo>
                  <a:pt x="141796" y="537952"/>
                </a:lnTo>
                <a:lnTo>
                  <a:pt x="181840" y="557616"/>
                </a:lnTo>
                <a:lnTo>
                  <a:pt x="224878" y="570970"/>
                </a:lnTo>
                <a:lnTo>
                  <a:pt x="270257" y="577479"/>
                </a:lnTo>
                <a:lnTo>
                  <a:pt x="317327" y="576610"/>
                </a:lnTo>
                <a:lnTo>
                  <a:pt x="363648" y="568206"/>
                </a:lnTo>
                <a:lnTo>
                  <a:pt x="406861" y="552900"/>
                </a:lnTo>
                <a:lnTo>
                  <a:pt x="446431" y="531343"/>
                </a:lnTo>
                <a:lnTo>
                  <a:pt x="481825" y="504187"/>
                </a:lnTo>
                <a:lnTo>
                  <a:pt x="512510" y="472083"/>
                </a:lnTo>
                <a:lnTo>
                  <a:pt x="537952" y="435683"/>
                </a:lnTo>
                <a:lnTo>
                  <a:pt x="557616" y="395638"/>
                </a:lnTo>
                <a:lnTo>
                  <a:pt x="570970" y="352600"/>
                </a:lnTo>
                <a:lnTo>
                  <a:pt x="577479" y="307221"/>
                </a:lnTo>
                <a:lnTo>
                  <a:pt x="576610" y="260152"/>
                </a:lnTo>
                <a:lnTo>
                  <a:pt x="568203" y="213831"/>
                </a:lnTo>
                <a:lnTo>
                  <a:pt x="552894" y="170618"/>
                </a:lnTo>
                <a:lnTo>
                  <a:pt x="531335" y="131048"/>
                </a:lnTo>
                <a:lnTo>
                  <a:pt x="504177" y="95653"/>
                </a:lnTo>
                <a:lnTo>
                  <a:pt x="472073" y="64968"/>
                </a:lnTo>
                <a:lnTo>
                  <a:pt x="435674" y="39527"/>
                </a:lnTo>
                <a:lnTo>
                  <a:pt x="395630" y="19863"/>
                </a:lnTo>
                <a:lnTo>
                  <a:pt x="352594" y="6509"/>
                </a:lnTo>
                <a:lnTo>
                  <a:pt x="307218" y="0"/>
                </a:lnTo>
                <a:close/>
              </a:path>
            </a:pathLst>
          </a:custGeom>
          <a:solidFill>
            <a:srgbClr val="3742AE"/>
          </a:solidFill>
          <a:ln>
            <a:noFill/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0A7FE32F-273B-41F8-B4CE-754F204264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6411" y="102727"/>
            <a:ext cx="1008112" cy="977430"/>
          </a:xfrm>
          <a:prstGeom prst="rect">
            <a:avLst/>
          </a:prstGeom>
        </p:spPr>
      </p:pic>
      <p:sp>
        <p:nvSpPr>
          <p:cNvPr id="10" name="Prostokąt: zaokrąglone rogi 9">
            <a:extLst>
              <a:ext uri="{FF2B5EF4-FFF2-40B4-BE49-F238E27FC236}">
                <a16:creationId xmlns:a16="http://schemas.microsoft.com/office/drawing/2014/main" id="{5DA51717-BAC0-4EB7-913A-5AD42F08CF7A}"/>
              </a:ext>
            </a:extLst>
          </p:cNvPr>
          <p:cNvSpPr/>
          <p:nvPr/>
        </p:nvSpPr>
        <p:spPr>
          <a:xfrm>
            <a:off x="11606168" y="5915090"/>
            <a:ext cx="432048" cy="72008"/>
          </a:xfrm>
          <a:prstGeom prst="roundRect">
            <a:avLst>
              <a:gd name="adj" fmla="val 50000"/>
            </a:avLst>
          </a:prstGeom>
          <a:solidFill>
            <a:srgbClr val="27E2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1" name="Prostokąt: zaokrąglone rogi 10">
            <a:extLst>
              <a:ext uri="{FF2B5EF4-FFF2-40B4-BE49-F238E27FC236}">
                <a16:creationId xmlns:a16="http://schemas.microsoft.com/office/drawing/2014/main" id="{359B7EFB-8041-4AC2-9FDB-796EC5278BB3}"/>
              </a:ext>
            </a:extLst>
          </p:cNvPr>
          <p:cNvSpPr/>
          <p:nvPr/>
        </p:nvSpPr>
        <p:spPr>
          <a:xfrm>
            <a:off x="5979808" y="3470469"/>
            <a:ext cx="432048" cy="72008"/>
          </a:xfrm>
          <a:prstGeom prst="roundRect">
            <a:avLst>
              <a:gd name="adj" fmla="val 50000"/>
            </a:avLst>
          </a:prstGeom>
          <a:solidFill>
            <a:srgbClr val="27E2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2" name="Prostokąt: zaokrąglone rogi 11">
            <a:extLst>
              <a:ext uri="{FF2B5EF4-FFF2-40B4-BE49-F238E27FC236}">
                <a16:creationId xmlns:a16="http://schemas.microsoft.com/office/drawing/2014/main" id="{AE7ED6F2-A31C-4027-9349-1BE7EB25E616}"/>
              </a:ext>
            </a:extLst>
          </p:cNvPr>
          <p:cNvSpPr/>
          <p:nvPr/>
        </p:nvSpPr>
        <p:spPr>
          <a:xfrm>
            <a:off x="593409" y="4155052"/>
            <a:ext cx="488950" cy="82235"/>
          </a:xfrm>
          <a:prstGeom prst="roundRect">
            <a:avLst>
              <a:gd name="adj" fmla="val 50000"/>
            </a:avLst>
          </a:prstGeom>
          <a:solidFill>
            <a:srgbClr val="3742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3" name="object 44">
            <a:extLst>
              <a:ext uri="{FF2B5EF4-FFF2-40B4-BE49-F238E27FC236}">
                <a16:creationId xmlns:a16="http://schemas.microsoft.com/office/drawing/2014/main" id="{F4CE0237-6F07-4FF5-82F4-20D700F0B247}"/>
              </a:ext>
            </a:extLst>
          </p:cNvPr>
          <p:cNvSpPr/>
          <p:nvPr/>
        </p:nvSpPr>
        <p:spPr>
          <a:xfrm>
            <a:off x="1180221" y="5258499"/>
            <a:ext cx="475993" cy="475993"/>
          </a:xfrm>
          <a:custGeom>
            <a:avLst/>
            <a:gdLst/>
            <a:ahLst/>
            <a:cxnLst/>
            <a:rect l="l" t="t" r="r" b="b"/>
            <a:pathLst>
              <a:path w="945515" h="945514">
                <a:moveTo>
                  <a:pt x="942883" y="425904"/>
                </a:moveTo>
                <a:lnTo>
                  <a:pt x="945231" y="474227"/>
                </a:lnTo>
                <a:lnTo>
                  <a:pt x="942742" y="521627"/>
                </a:lnTo>
                <a:lnTo>
                  <a:pt x="935630" y="567845"/>
                </a:lnTo>
                <a:lnTo>
                  <a:pt x="924108" y="612622"/>
                </a:lnTo>
                <a:lnTo>
                  <a:pt x="908388" y="655697"/>
                </a:lnTo>
                <a:lnTo>
                  <a:pt x="888684" y="696811"/>
                </a:lnTo>
                <a:lnTo>
                  <a:pt x="865208" y="735702"/>
                </a:lnTo>
                <a:lnTo>
                  <a:pt x="838173" y="772113"/>
                </a:lnTo>
                <a:lnTo>
                  <a:pt x="807792" y="805782"/>
                </a:lnTo>
                <a:lnTo>
                  <a:pt x="774278" y="836449"/>
                </a:lnTo>
                <a:lnTo>
                  <a:pt x="737843" y="863856"/>
                </a:lnTo>
                <a:lnTo>
                  <a:pt x="698701" y="887741"/>
                </a:lnTo>
                <a:lnTo>
                  <a:pt x="657064" y="907845"/>
                </a:lnTo>
                <a:lnTo>
                  <a:pt x="613145" y="923908"/>
                </a:lnTo>
                <a:lnTo>
                  <a:pt x="567157" y="935670"/>
                </a:lnTo>
                <a:lnTo>
                  <a:pt x="519313" y="942871"/>
                </a:lnTo>
                <a:lnTo>
                  <a:pt x="470991" y="945218"/>
                </a:lnTo>
                <a:lnTo>
                  <a:pt x="423591" y="942729"/>
                </a:lnTo>
                <a:lnTo>
                  <a:pt x="377374" y="935618"/>
                </a:lnTo>
                <a:lnTo>
                  <a:pt x="332599" y="924096"/>
                </a:lnTo>
                <a:lnTo>
                  <a:pt x="289525" y="908376"/>
                </a:lnTo>
                <a:lnTo>
                  <a:pt x="248413" y="888672"/>
                </a:lnTo>
                <a:lnTo>
                  <a:pt x="209523" y="865197"/>
                </a:lnTo>
                <a:lnTo>
                  <a:pt x="173114" y="838162"/>
                </a:lnTo>
                <a:lnTo>
                  <a:pt x="139446" y="807782"/>
                </a:lnTo>
                <a:lnTo>
                  <a:pt x="108779" y="774268"/>
                </a:lnTo>
                <a:lnTo>
                  <a:pt x="81373" y="737835"/>
                </a:lnTo>
                <a:lnTo>
                  <a:pt x="57487" y="698694"/>
                </a:lnTo>
                <a:lnTo>
                  <a:pt x="37382" y="657058"/>
                </a:lnTo>
                <a:lnTo>
                  <a:pt x="21317" y="613141"/>
                </a:lnTo>
                <a:lnTo>
                  <a:pt x="9552" y="567155"/>
                </a:lnTo>
                <a:lnTo>
                  <a:pt x="2347" y="519313"/>
                </a:lnTo>
                <a:lnTo>
                  <a:pt x="0" y="470991"/>
                </a:lnTo>
                <a:lnTo>
                  <a:pt x="2489" y="423591"/>
                </a:lnTo>
                <a:lnTo>
                  <a:pt x="9602" y="377374"/>
                </a:lnTo>
                <a:lnTo>
                  <a:pt x="21125" y="332599"/>
                </a:lnTo>
                <a:lnTo>
                  <a:pt x="36846" y="289525"/>
                </a:lnTo>
                <a:lnTo>
                  <a:pt x="56552" y="248413"/>
                </a:lnTo>
                <a:lnTo>
                  <a:pt x="80030" y="209523"/>
                </a:lnTo>
                <a:lnTo>
                  <a:pt x="107066" y="173114"/>
                </a:lnTo>
                <a:lnTo>
                  <a:pt x="137448" y="139446"/>
                </a:lnTo>
                <a:lnTo>
                  <a:pt x="170963" y="108779"/>
                </a:lnTo>
                <a:lnTo>
                  <a:pt x="207398" y="81373"/>
                </a:lnTo>
                <a:lnTo>
                  <a:pt x="246540" y="57487"/>
                </a:lnTo>
                <a:lnTo>
                  <a:pt x="288175" y="37382"/>
                </a:lnTo>
                <a:lnTo>
                  <a:pt x="332092" y="21317"/>
                </a:lnTo>
                <a:lnTo>
                  <a:pt x="378077" y="9552"/>
                </a:lnTo>
                <a:lnTo>
                  <a:pt x="425917" y="2347"/>
                </a:lnTo>
                <a:lnTo>
                  <a:pt x="474239" y="0"/>
                </a:lnTo>
                <a:lnTo>
                  <a:pt x="521639" y="2488"/>
                </a:lnTo>
                <a:lnTo>
                  <a:pt x="567857" y="9601"/>
                </a:lnTo>
                <a:lnTo>
                  <a:pt x="612633" y="21123"/>
                </a:lnTo>
                <a:lnTo>
                  <a:pt x="655707" y="36844"/>
                </a:lnTo>
                <a:lnTo>
                  <a:pt x="696820" y="56548"/>
                </a:lnTo>
                <a:lnTo>
                  <a:pt x="735711" y="80025"/>
                </a:lnTo>
                <a:lnTo>
                  <a:pt x="772121" y="107060"/>
                </a:lnTo>
                <a:lnTo>
                  <a:pt x="805789" y="137441"/>
                </a:lnTo>
                <a:lnTo>
                  <a:pt x="836456" y="170954"/>
                </a:lnTo>
                <a:lnTo>
                  <a:pt x="863863" y="207388"/>
                </a:lnTo>
                <a:lnTo>
                  <a:pt x="887748" y="246529"/>
                </a:lnTo>
                <a:lnTo>
                  <a:pt x="907853" y="288164"/>
                </a:lnTo>
                <a:lnTo>
                  <a:pt x="923917" y="332080"/>
                </a:lnTo>
                <a:lnTo>
                  <a:pt x="935680" y="378065"/>
                </a:lnTo>
                <a:lnTo>
                  <a:pt x="942883" y="425904"/>
                </a:lnTo>
                <a:close/>
              </a:path>
            </a:pathLst>
          </a:custGeom>
          <a:ln w="57150">
            <a:solidFill>
              <a:srgbClr val="00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46">
            <a:extLst>
              <a:ext uri="{FF2B5EF4-FFF2-40B4-BE49-F238E27FC236}">
                <a16:creationId xmlns:a16="http://schemas.microsoft.com/office/drawing/2014/main" id="{718BCC6A-9481-4666-B45B-0C0F3731B1F8}"/>
              </a:ext>
            </a:extLst>
          </p:cNvPr>
          <p:cNvSpPr/>
          <p:nvPr/>
        </p:nvSpPr>
        <p:spPr>
          <a:xfrm>
            <a:off x="1721127" y="5684801"/>
            <a:ext cx="261828" cy="261828"/>
          </a:xfrm>
          <a:custGeom>
            <a:avLst/>
            <a:gdLst/>
            <a:ahLst/>
            <a:cxnLst/>
            <a:rect l="l" t="t" r="r" b="b"/>
            <a:pathLst>
              <a:path w="577850" h="577850">
                <a:moveTo>
                  <a:pt x="307218" y="0"/>
                </a:moveTo>
                <a:lnTo>
                  <a:pt x="260152" y="868"/>
                </a:lnTo>
                <a:lnTo>
                  <a:pt x="213831" y="9276"/>
                </a:lnTo>
                <a:lnTo>
                  <a:pt x="170618" y="24584"/>
                </a:lnTo>
                <a:lnTo>
                  <a:pt x="131048" y="46141"/>
                </a:lnTo>
                <a:lnTo>
                  <a:pt x="95653" y="73297"/>
                </a:lnTo>
                <a:lnTo>
                  <a:pt x="64968" y="105400"/>
                </a:lnTo>
                <a:lnTo>
                  <a:pt x="39527" y="141799"/>
                </a:lnTo>
                <a:lnTo>
                  <a:pt x="19863" y="181843"/>
                </a:lnTo>
                <a:lnTo>
                  <a:pt x="6509" y="224879"/>
                </a:lnTo>
                <a:lnTo>
                  <a:pt x="0" y="270258"/>
                </a:lnTo>
                <a:lnTo>
                  <a:pt x="868" y="317327"/>
                </a:lnTo>
                <a:lnTo>
                  <a:pt x="9272" y="363648"/>
                </a:lnTo>
                <a:lnTo>
                  <a:pt x="24579" y="406861"/>
                </a:lnTo>
                <a:lnTo>
                  <a:pt x="46136" y="446431"/>
                </a:lnTo>
                <a:lnTo>
                  <a:pt x="73292" y="481825"/>
                </a:lnTo>
                <a:lnTo>
                  <a:pt x="105396" y="512510"/>
                </a:lnTo>
                <a:lnTo>
                  <a:pt x="141796" y="537952"/>
                </a:lnTo>
                <a:lnTo>
                  <a:pt x="181840" y="557616"/>
                </a:lnTo>
                <a:lnTo>
                  <a:pt x="224878" y="570970"/>
                </a:lnTo>
                <a:lnTo>
                  <a:pt x="270257" y="577479"/>
                </a:lnTo>
                <a:lnTo>
                  <a:pt x="317327" y="576610"/>
                </a:lnTo>
                <a:lnTo>
                  <a:pt x="363648" y="568206"/>
                </a:lnTo>
                <a:lnTo>
                  <a:pt x="406861" y="552900"/>
                </a:lnTo>
                <a:lnTo>
                  <a:pt x="446431" y="531343"/>
                </a:lnTo>
                <a:lnTo>
                  <a:pt x="481825" y="504187"/>
                </a:lnTo>
                <a:lnTo>
                  <a:pt x="512510" y="472083"/>
                </a:lnTo>
                <a:lnTo>
                  <a:pt x="537952" y="435683"/>
                </a:lnTo>
                <a:lnTo>
                  <a:pt x="557616" y="395638"/>
                </a:lnTo>
                <a:lnTo>
                  <a:pt x="570970" y="352600"/>
                </a:lnTo>
                <a:lnTo>
                  <a:pt x="577479" y="307221"/>
                </a:lnTo>
                <a:lnTo>
                  <a:pt x="576610" y="260152"/>
                </a:lnTo>
                <a:lnTo>
                  <a:pt x="568203" y="213831"/>
                </a:lnTo>
                <a:lnTo>
                  <a:pt x="552894" y="170618"/>
                </a:lnTo>
                <a:lnTo>
                  <a:pt x="531335" y="131048"/>
                </a:lnTo>
                <a:lnTo>
                  <a:pt x="504177" y="95653"/>
                </a:lnTo>
                <a:lnTo>
                  <a:pt x="472073" y="64968"/>
                </a:lnTo>
                <a:lnTo>
                  <a:pt x="435674" y="39527"/>
                </a:lnTo>
                <a:lnTo>
                  <a:pt x="395630" y="19863"/>
                </a:lnTo>
                <a:lnTo>
                  <a:pt x="352594" y="6509"/>
                </a:lnTo>
                <a:lnTo>
                  <a:pt x="307218" y="0"/>
                </a:lnTo>
                <a:close/>
              </a:path>
            </a:pathLst>
          </a:custGeom>
          <a:solidFill>
            <a:srgbClr val="3742AE"/>
          </a:solidFill>
          <a:ln>
            <a:noFill/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7657" y="259124"/>
            <a:ext cx="6162675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1777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72652B7-92AC-4D81-A007-495106331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FB27C47F-D8EE-45A8-B734-06A742D76A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23" y="1"/>
            <a:ext cx="12213723" cy="6857999"/>
          </a:xfr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51FEC3CE-A294-4372-B8B2-B10B3A4EF887}"/>
              </a:ext>
            </a:extLst>
          </p:cNvPr>
          <p:cNvSpPr txBox="1"/>
          <p:nvPr/>
        </p:nvSpPr>
        <p:spPr>
          <a:xfrm>
            <a:off x="1063691" y="354563"/>
            <a:ext cx="3657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400" b="1" dirty="0">
                <a:solidFill>
                  <a:srgbClr val="3742AE"/>
                </a:solidFill>
              </a:rPr>
              <a:t>KROK 5: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ED01C29C-5260-4900-A489-AF85F34A5A31}"/>
              </a:ext>
            </a:extLst>
          </p:cNvPr>
          <p:cNvSpPr txBox="1"/>
          <p:nvPr/>
        </p:nvSpPr>
        <p:spPr>
          <a:xfrm>
            <a:off x="1110343" y="1408922"/>
            <a:ext cx="4637314" cy="384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pl-PL" sz="2000" b="1" dirty="0">
                <a:latin typeface="Ubuntu" panose="020B0504030602030204" pitchFamily="34" charset="0"/>
              </a:rPr>
              <a:t>Zaakceptuj</a:t>
            </a:r>
            <a:r>
              <a:rPr lang="pl-PL" sz="2000" dirty="0">
                <a:latin typeface="Ubuntu" panose="020B0504030602030204" pitchFamily="34" charset="0"/>
              </a:rPr>
              <a:t> wymagane zgody.</a:t>
            </a:r>
            <a:endParaRPr lang="pl-PL" dirty="0">
              <a:latin typeface="Ubuntu" panose="020B0504030602030204" pitchFamily="34" charset="0"/>
            </a:endParaRPr>
          </a:p>
        </p:txBody>
      </p:sp>
      <p:sp>
        <p:nvSpPr>
          <p:cNvPr id="8" name="object 46">
            <a:extLst>
              <a:ext uri="{FF2B5EF4-FFF2-40B4-BE49-F238E27FC236}">
                <a16:creationId xmlns:a16="http://schemas.microsoft.com/office/drawing/2014/main" id="{BCDB7B94-F9B3-49A0-94FD-7854685D619B}"/>
              </a:ext>
            </a:extLst>
          </p:cNvPr>
          <p:cNvSpPr/>
          <p:nvPr/>
        </p:nvSpPr>
        <p:spPr>
          <a:xfrm>
            <a:off x="5972776" y="633829"/>
            <a:ext cx="261828" cy="261828"/>
          </a:xfrm>
          <a:custGeom>
            <a:avLst/>
            <a:gdLst/>
            <a:ahLst/>
            <a:cxnLst/>
            <a:rect l="l" t="t" r="r" b="b"/>
            <a:pathLst>
              <a:path w="577850" h="577850">
                <a:moveTo>
                  <a:pt x="307218" y="0"/>
                </a:moveTo>
                <a:lnTo>
                  <a:pt x="260152" y="868"/>
                </a:lnTo>
                <a:lnTo>
                  <a:pt x="213831" y="9276"/>
                </a:lnTo>
                <a:lnTo>
                  <a:pt x="170618" y="24584"/>
                </a:lnTo>
                <a:lnTo>
                  <a:pt x="131048" y="46141"/>
                </a:lnTo>
                <a:lnTo>
                  <a:pt x="95653" y="73297"/>
                </a:lnTo>
                <a:lnTo>
                  <a:pt x="64968" y="105400"/>
                </a:lnTo>
                <a:lnTo>
                  <a:pt x="39527" y="141799"/>
                </a:lnTo>
                <a:lnTo>
                  <a:pt x="19863" y="181843"/>
                </a:lnTo>
                <a:lnTo>
                  <a:pt x="6509" y="224879"/>
                </a:lnTo>
                <a:lnTo>
                  <a:pt x="0" y="270258"/>
                </a:lnTo>
                <a:lnTo>
                  <a:pt x="868" y="317327"/>
                </a:lnTo>
                <a:lnTo>
                  <a:pt x="9272" y="363648"/>
                </a:lnTo>
                <a:lnTo>
                  <a:pt x="24579" y="406861"/>
                </a:lnTo>
                <a:lnTo>
                  <a:pt x="46136" y="446431"/>
                </a:lnTo>
                <a:lnTo>
                  <a:pt x="73292" y="481825"/>
                </a:lnTo>
                <a:lnTo>
                  <a:pt x="105396" y="512510"/>
                </a:lnTo>
                <a:lnTo>
                  <a:pt x="141796" y="537952"/>
                </a:lnTo>
                <a:lnTo>
                  <a:pt x="181840" y="557616"/>
                </a:lnTo>
                <a:lnTo>
                  <a:pt x="224878" y="570970"/>
                </a:lnTo>
                <a:lnTo>
                  <a:pt x="270257" y="577479"/>
                </a:lnTo>
                <a:lnTo>
                  <a:pt x="317327" y="576610"/>
                </a:lnTo>
                <a:lnTo>
                  <a:pt x="363648" y="568206"/>
                </a:lnTo>
                <a:lnTo>
                  <a:pt x="406861" y="552900"/>
                </a:lnTo>
                <a:lnTo>
                  <a:pt x="446431" y="531343"/>
                </a:lnTo>
                <a:lnTo>
                  <a:pt x="481825" y="504187"/>
                </a:lnTo>
                <a:lnTo>
                  <a:pt x="512510" y="472083"/>
                </a:lnTo>
                <a:lnTo>
                  <a:pt x="537952" y="435683"/>
                </a:lnTo>
                <a:lnTo>
                  <a:pt x="557616" y="395638"/>
                </a:lnTo>
                <a:lnTo>
                  <a:pt x="570970" y="352600"/>
                </a:lnTo>
                <a:lnTo>
                  <a:pt x="577479" y="307221"/>
                </a:lnTo>
                <a:lnTo>
                  <a:pt x="576610" y="260152"/>
                </a:lnTo>
                <a:lnTo>
                  <a:pt x="568203" y="213831"/>
                </a:lnTo>
                <a:lnTo>
                  <a:pt x="552894" y="170618"/>
                </a:lnTo>
                <a:lnTo>
                  <a:pt x="531335" y="131048"/>
                </a:lnTo>
                <a:lnTo>
                  <a:pt x="504177" y="95653"/>
                </a:lnTo>
                <a:lnTo>
                  <a:pt x="472073" y="64968"/>
                </a:lnTo>
                <a:lnTo>
                  <a:pt x="435674" y="39527"/>
                </a:lnTo>
                <a:lnTo>
                  <a:pt x="395630" y="19863"/>
                </a:lnTo>
                <a:lnTo>
                  <a:pt x="352594" y="6509"/>
                </a:lnTo>
                <a:lnTo>
                  <a:pt x="307218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3E74DCEE-6338-49CF-AFEE-C6DE091E87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309" y="5402515"/>
            <a:ext cx="1008112" cy="977430"/>
          </a:xfrm>
          <a:prstGeom prst="rect">
            <a:avLst/>
          </a:prstGeom>
        </p:spPr>
      </p:pic>
      <p:sp>
        <p:nvSpPr>
          <p:cNvPr id="10" name="object 46">
            <a:extLst>
              <a:ext uri="{FF2B5EF4-FFF2-40B4-BE49-F238E27FC236}">
                <a16:creationId xmlns:a16="http://schemas.microsoft.com/office/drawing/2014/main" id="{AA6F1ED4-2FE9-4BF9-A4AD-E8A07C2ACF08}"/>
              </a:ext>
            </a:extLst>
          </p:cNvPr>
          <p:cNvSpPr/>
          <p:nvPr/>
        </p:nvSpPr>
        <p:spPr>
          <a:xfrm>
            <a:off x="1823764" y="5292915"/>
            <a:ext cx="261828" cy="261828"/>
          </a:xfrm>
          <a:custGeom>
            <a:avLst/>
            <a:gdLst/>
            <a:ahLst/>
            <a:cxnLst/>
            <a:rect l="l" t="t" r="r" b="b"/>
            <a:pathLst>
              <a:path w="577850" h="577850">
                <a:moveTo>
                  <a:pt x="307218" y="0"/>
                </a:moveTo>
                <a:lnTo>
                  <a:pt x="260152" y="868"/>
                </a:lnTo>
                <a:lnTo>
                  <a:pt x="213831" y="9276"/>
                </a:lnTo>
                <a:lnTo>
                  <a:pt x="170618" y="24584"/>
                </a:lnTo>
                <a:lnTo>
                  <a:pt x="131048" y="46141"/>
                </a:lnTo>
                <a:lnTo>
                  <a:pt x="95653" y="73297"/>
                </a:lnTo>
                <a:lnTo>
                  <a:pt x="64968" y="105400"/>
                </a:lnTo>
                <a:lnTo>
                  <a:pt x="39527" y="141799"/>
                </a:lnTo>
                <a:lnTo>
                  <a:pt x="19863" y="181843"/>
                </a:lnTo>
                <a:lnTo>
                  <a:pt x="6509" y="224879"/>
                </a:lnTo>
                <a:lnTo>
                  <a:pt x="0" y="270258"/>
                </a:lnTo>
                <a:lnTo>
                  <a:pt x="868" y="317327"/>
                </a:lnTo>
                <a:lnTo>
                  <a:pt x="9272" y="363648"/>
                </a:lnTo>
                <a:lnTo>
                  <a:pt x="24579" y="406861"/>
                </a:lnTo>
                <a:lnTo>
                  <a:pt x="46136" y="446431"/>
                </a:lnTo>
                <a:lnTo>
                  <a:pt x="73292" y="481825"/>
                </a:lnTo>
                <a:lnTo>
                  <a:pt x="105396" y="512510"/>
                </a:lnTo>
                <a:lnTo>
                  <a:pt x="141796" y="537952"/>
                </a:lnTo>
                <a:lnTo>
                  <a:pt x="181840" y="557616"/>
                </a:lnTo>
                <a:lnTo>
                  <a:pt x="224878" y="570970"/>
                </a:lnTo>
                <a:lnTo>
                  <a:pt x="270257" y="577479"/>
                </a:lnTo>
                <a:lnTo>
                  <a:pt x="317327" y="576610"/>
                </a:lnTo>
                <a:lnTo>
                  <a:pt x="363648" y="568206"/>
                </a:lnTo>
                <a:lnTo>
                  <a:pt x="406861" y="552900"/>
                </a:lnTo>
                <a:lnTo>
                  <a:pt x="446431" y="531343"/>
                </a:lnTo>
                <a:lnTo>
                  <a:pt x="481825" y="504187"/>
                </a:lnTo>
                <a:lnTo>
                  <a:pt x="512510" y="472083"/>
                </a:lnTo>
                <a:lnTo>
                  <a:pt x="537952" y="435683"/>
                </a:lnTo>
                <a:lnTo>
                  <a:pt x="557616" y="395638"/>
                </a:lnTo>
                <a:lnTo>
                  <a:pt x="570970" y="352600"/>
                </a:lnTo>
                <a:lnTo>
                  <a:pt x="577479" y="307221"/>
                </a:lnTo>
                <a:lnTo>
                  <a:pt x="576610" y="260152"/>
                </a:lnTo>
                <a:lnTo>
                  <a:pt x="568203" y="213831"/>
                </a:lnTo>
                <a:lnTo>
                  <a:pt x="552894" y="170618"/>
                </a:lnTo>
                <a:lnTo>
                  <a:pt x="531335" y="131048"/>
                </a:lnTo>
                <a:lnTo>
                  <a:pt x="504177" y="95653"/>
                </a:lnTo>
                <a:lnTo>
                  <a:pt x="472073" y="64968"/>
                </a:lnTo>
                <a:lnTo>
                  <a:pt x="435674" y="39527"/>
                </a:lnTo>
                <a:lnTo>
                  <a:pt x="395630" y="19863"/>
                </a:lnTo>
                <a:lnTo>
                  <a:pt x="352594" y="6509"/>
                </a:lnTo>
                <a:lnTo>
                  <a:pt x="307218" y="0"/>
                </a:lnTo>
                <a:close/>
              </a:path>
            </a:pathLst>
          </a:custGeom>
          <a:solidFill>
            <a:srgbClr val="3742AE"/>
          </a:solidFill>
          <a:ln>
            <a:noFill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46">
            <a:extLst>
              <a:ext uri="{FF2B5EF4-FFF2-40B4-BE49-F238E27FC236}">
                <a16:creationId xmlns:a16="http://schemas.microsoft.com/office/drawing/2014/main" id="{DBFC7707-C64C-4BD7-B531-C4F33D23CD6D}"/>
              </a:ext>
            </a:extLst>
          </p:cNvPr>
          <p:cNvSpPr/>
          <p:nvPr/>
        </p:nvSpPr>
        <p:spPr>
          <a:xfrm>
            <a:off x="1114638" y="4537135"/>
            <a:ext cx="669346" cy="669346"/>
          </a:xfrm>
          <a:custGeom>
            <a:avLst/>
            <a:gdLst/>
            <a:ahLst/>
            <a:cxnLst/>
            <a:rect l="l" t="t" r="r" b="b"/>
            <a:pathLst>
              <a:path w="577850" h="577850">
                <a:moveTo>
                  <a:pt x="307218" y="0"/>
                </a:moveTo>
                <a:lnTo>
                  <a:pt x="260152" y="868"/>
                </a:lnTo>
                <a:lnTo>
                  <a:pt x="213831" y="9276"/>
                </a:lnTo>
                <a:lnTo>
                  <a:pt x="170618" y="24584"/>
                </a:lnTo>
                <a:lnTo>
                  <a:pt x="131048" y="46141"/>
                </a:lnTo>
                <a:lnTo>
                  <a:pt x="95653" y="73297"/>
                </a:lnTo>
                <a:lnTo>
                  <a:pt x="64968" y="105400"/>
                </a:lnTo>
                <a:lnTo>
                  <a:pt x="39527" y="141799"/>
                </a:lnTo>
                <a:lnTo>
                  <a:pt x="19863" y="181843"/>
                </a:lnTo>
                <a:lnTo>
                  <a:pt x="6509" y="224879"/>
                </a:lnTo>
                <a:lnTo>
                  <a:pt x="0" y="270258"/>
                </a:lnTo>
                <a:lnTo>
                  <a:pt x="868" y="317327"/>
                </a:lnTo>
                <a:lnTo>
                  <a:pt x="9272" y="363648"/>
                </a:lnTo>
                <a:lnTo>
                  <a:pt x="24579" y="406861"/>
                </a:lnTo>
                <a:lnTo>
                  <a:pt x="46136" y="446431"/>
                </a:lnTo>
                <a:lnTo>
                  <a:pt x="73292" y="481825"/>
                </a:lnTo>
                <a:lnTo>
                  <a:pt x="105396" y="512510"/>
                </a:lnTo>
                <a:lnTo>
                  <a:pt x="141796" y="537952"/>
                </a:lnTo>
                <a:lnTo>
                  <a:pt x="181840" y="557616"/>
                </a:lnTo>
                <a:lnTo>
                  <a:pt x="224878" y="570970"/>
                </a:lnTo>
                <a:lnTo>
                  <a:pt x="270257" y="577479"/>
                </a:lnTo>
                <a:lnTo>
                  <a:pt x="317327" y="576610"/>
                </a:lnTo>
                <a:lnTo>
                  <a:pt x="363648" y="568206"/>
                </a:lnTo>
                <a:lnTo>
                  <a:pt x="406861" y="552900"/>
                </a:lnTo>
                <a:lnTo>
                  <a:pt x="446431" y="531343"/>
                </a:lnTo>
                <a:lnTo>
                  <a:pt x="481825" y="504187"/>
                </a:lnTo>
                <a:lnTo>
                  <a:pt x="512510" y="472083"/>
                </a:lnTo>
                <a:lnTo>
                  <a:pt x="537952" y="435683"/>
                </a:lnTo>
                <a:lnTo>
                  <a:pt x="557616" y="395638"/>
                </a:lnTo>
                <a:lnTo>
                  <a:pt x="570970" y="352600"/>
                </a:lnTo>
                <a:lnTo>
                  <a:pt x="577479" y="307221"/>
                </a:lnTo>
                <a:lnTo>
                  <a:pt x="576610" y="260152"/>
                </a:lnTo>
                <a:lnTo>
                  <a:pt x="568203" y="213831"/>
                </a:lnTo>
                <a:lnTo>
                  <a:pt x="552894" y="170618"/>
                </a:lnTo>
                <a:lnTo>
                  <a:pt x="531335" y="131048"/>
                </a:lnTo>
                <a:lnTo>
                  <a:pt x="504177" y="95653"/>
                </a:lnTo>
                <a:lnTo>
                  <a:pt x="472073" y="64968"/>
                </a:lnTo>
                <a:lnTo>
                  <a:pt x="435674" y="39527"/>
                </a:lnTo>
                <a:lnTo>
                  <a:pt x="395630" y="19863"/>
                </a:lnTo>
                <a:lnTo>
                  <a:pt x="352594" y="6509"/>
                </a:lnTo>
                <a:lnTo>
                  <a:pt x="307218" y="0"/>
                </a:lnTo>
                <a:close/>
              </a:path>
            </a:pathLst>
          </a:custGeom>
          <a:noFill/>
          <a:ln w="57150">
            <a:solidFill>
              <a:srgbClr val="FECF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Prostokąt: zaokrąglone rogi 11">
            <a:extLst>
              <a:ext uri="{FF2B5EF4-FFF2-40B4-BE49-F238E27FC236}">
                <a16:creationId xmlns:a16="http://schemas.microsoft.com/office/drawing/2014/main" id="{28874B2B-5EDF-44E6-B7E8-54C3C27CFE10}"/>
              </a:ext>
            </a:extLst>
          </p:cNvPr>
          <p:cNvSpPr/>
          <p:nvPr/>
        </p:nvSpPr>
        <p:spPr>
          <a:xfrm>
            <a:off x="621401" y="2634162"/>
            <a:ext cx="488950" cy="82235"/>
          </a:xfrm>
          <a:prstGeom prst="roundRect">
            <a:avLst>
              <a:gd name="adj" fmla="val 50000"/>
            </a:avLst>
          </a:prstGeom>
          <a:solidFill>
            <a:srgbClr val="3742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3" name="Prostokąt: zaokrąglone rogi 12">
            <a:extLst>
              <a:ext uri="{FF2B5EF4-FFF2-40B4-BE49-F238E27FC236}">
                <a16:creationId xmlns:a16="http://schemas.microsoft.com/office/drawing/2014/main" id="{DAD9542D-51FD-4F1E-9459-5B4D8BADBC94}"/>
              </a:ext>
            </a:extLst>
          </p:cNvPr>
          <p:cNvSpPr/>
          <p:nvPr/>
        </p:nvSpPr>
        <p:spPr>
          <a:xfrm>
            <a:off x="5855874" y="4640244"/>
            <a:ext cx="488950" cy="82235"/>
          </a:xfrm>
          <a:prstGeom prst="roundRect">
            <a:avLst>
              <a:gd name="adj" fmla="val 50000"/>
            </a:avLst>
          </a:prstGeom>
          <a:solidFill>
            <a:srgbClr val="3742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4" name="Prostokąt: zaokrąglone rogi 13">
            <a:extLst>
              <a:ext uri="{FF2B5EF4-FFF2-40B4-BE49-F238E27FC236}">
                <a16:creationId xmlns:a16="http://schemas.microsoft.com/office/drawing/2014/main" id="{7726BAD0-2EA4-4962-BF2F-77E0DC057E39}"/>
              </a:ext>
            </a:extLst>
          </p:cNvPr>
          <p:cNvSpPr/>
          <p:nvPr/>
        </p:nvSpPr>
        <p:spPr>
          <a:xfrm>
            <a:off x="11547548" y="404146"/>
            <a:ext cx="488950" cy="82235"/>
          </a:xfrm>
          <a:prstGeom prst="roundRect">
            <a:avLst>
              <a:gd name="adj" fmla="val 50000"/>
            </a:avLst>
          </a:prstGeom>
          <a:solidFill>
            <a:srgbClr val="3742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776332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E890473-92C5-4C5C-A0AA-380755460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75EF6A0A-F2AC-45A4-B275-1388BCC954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5802"/>
          </a:xfr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4FFC7752-0E67-4959-B512-84039A9C4C97}"/>
              </a:ext>
            </a:extLst>
          </p:cNvPr>
          <p:cNvSpPr txBox="1"/>
          <p:nvPr/>
        </p:nvSpPr>
        <p:spPr>
          <a:xfrm>
            <a:off x="1063691" y="354563"/>
            <a:ext cx="3657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400" b="1" dirty="0">
                <a:solidFill>
                  <a:srgbClr val="3742AE"/>
                </a:solidFill>
              </a:rPr>
              <a:t>KROK 6: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0D1060DC-6390-4D93-BEB9-E556F78281A7}"/>
              </a:ext>
            </a:extLst>
          </p:cNvPr>
          <p:cNvSpPr txBox="1"/>
          <p:nvPr/>
        </p:nvSpPr>
        <p:spPr>
          <a:xfrm>
            <a:off x="1110343" y="1408922"/>
            <a:ext cx="4637314" cy="1054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pl-PL" sz="2000" dirty="0">
                <a:latin typeface="Ubuntu" panose="020B0504030602030204" pitchFamily="34" charset="0"/>
              </a:rPr>
              <a:t>Przejdź na stronę główną i </a:t>
            </a:r>
            <a:r>
              <a:rPr lang="pl-PL" sz="2000" b="1" dirty="0">
                <a:latin typeface="Ubuntu" panose="020B0504030602030204" pitchFamily="34" charset="0"/>
              </a:rPr>
              <a:t>zamów karty MultiSport</a:t>
            </a:r>
            <a:r>
              <a:rPr lang="pl-PL" sz="2000" dirty="0">
                <a:latin typeface="Ubuntu" panose="020B0504030602030204" pitchFamily="34" charset="0"/>
              </a:rPr>
              <a:t> dla siebie i swojej rodziny!</a:t>
            </a:r>
            <a:endParaRPr lang="pl-PL" dirty="0">
              <a:latin typeface="Ubuntu" panose="020B0504030602030204" pitchFamily="34" charset="0"/>
            </a:endParaRPr>
          </a:p>
        </p:txBody>
      </p:sp>
      <p:sp>
        <p:nvSpPr>
          <p:cNvPr id="9" name="object 46">
            <a:extLst>
              <a:ext uri="{FF2B5EF4-FFF2-40B4-BE49-F238E27FC236}">
                <a16:creationId xmlns:a16="http://schemas.microsoft.com/office/drawing/2014/main" id="{CDA725CD-8A63-4A7E-8A92-457CE3F1B739}"/>
              </a:ext>
            </a:extLst>
          </p:cNvPr>
          <p:cNvSpPr/>
          <p:nvPr/>
        </p:nvSpPr>
        <p:spPr>
          <a:xfrm>
            <a:off x="5972776" y="633829"/>
            <a:ext cx="261828" cy="261828"/>
          </a:xfrm>
          <a:custGeom>
            <a:avLst/>
            <a:gdLst/>
            <a:ahLst/>
            <a:cxnLst/>
            <a:rect l="l" t="t" r="r" b="b"/>
            <a:pathLst>
              <a:path w="577850" h="577850">
                <a:moveTo>
                  <a:pt x="307218" y="0"/>
                </a:moveTo>
                <a:lnTo>
                  <a:pt x="260152" y="868"/>
                </a:lnTo>
                <a:lnTo>
                  <a:pt x="213831" y="9276"/>
                </a:lnTo>
                <a:lnTo>
                  <a:pt x="170618" y="24584"/>
                </a:lnTo>
                <a:lnTo>
                  <a:pt x="131048" y="46141"/>
                </a:lnTo>
                <a:lnTo>
                  <a:pt x="95653" y="73297"/>
                </a:lnTo>
                <a:lnTo>
                  <a:pt x="64968" y="105400"/>
                </a:lnTo>
                <a:lnTo>
                  <a:pt x="39527" y="141799"/>
                </a:lnTo>
                <a:lnTo>
                  <a:pt x="19863" y="181843"/>
                </a:lnTo>
                <a:lnTo>
                  <a:pt x="6509" y="224879"/>
                </a:lnTo>
                <a:lnTo>
                  <a:pt x="0" y="270258"/>
                </a:lnTo>
                <a:lnTo>
                  <a:pt x="868" y="317327"/>
                </a:lnTo>
                <a:lnTo>
                  <a:pt x="9272" y="363648"/>
                </a:lnTo>
                <a:lnTo>
                  <a:pt x="24579" y="406861"/>
                </a:lnTo>
                <a:lnTo>
                  <a:pt x="46136" y="446431"/>
                </a:lnTo>
                <a:lnTo>
                  <a:pt x="73292" y="481825"/>
                </a:lnTo>
                <a:lnTo>
                  <a:pt x="105396" y="512510"/>
                </a:lnTo>
                <a:lnTo>
                  <a:pt x="141796" y="537952"/>
                </a:lnTo>
                <a:lnTo>
                  <a:pt x="181840" y="557616"/>
                </a:lnTo>
                <a:lnTo>
                  <a:pt x="224878" y="570970"/>
                </a:lnTo>
                <a:lnTo>
                  <a:pt x="270257" y="577479"/>
                </a:lnTo>
                <a:lnTo>
                  <a:pt x="317327" y="576610"/>
                </a:lnTo>
                <a:lnTo>
                  <a:pt x="363648" y="568206"/>
                </a:lnTo>
                <a:lnTo>
                  <a:pt x="406861" y="552900"/>
                </a:lnTo>
                <a:lnTo>
                  <a:pt x="446431" y="531343"/>
                </a:lnTo>
                <a:lnTo>
                  <a:pt x="481825" y="504187"/>
                </a:lnTo>
                <a:lnTo>
                  <a:pt x="512510" y="472083"/>
                </a:lnTo>
                <a:lnTo>
                  <a:pt x="537952" y="435683"/>
                </a:lnTo>
                <a:lnTo>
                  <a:pt x="557616" y="395638"/>
                </a:lnTo>
                <a:lnTo>
                  <a:pt x="570970" y="352600"/>
                </a:lnTo>
                <a:lnTo>
                  <a:pt x="577479" y="307221"/>
                </a:lnTo>
                <a:lnTo>
                  <a:pt x="576610" y="260152"/>
                </a:lnTo>
                <a:lnTo>
                  <a:pt x="568203" y="213831"/>
                </a:lnTo>
                <a:lnTo>
                  <a:pt x="552894" y="170618"/>
                </a:lnTo>
                <a:lnTo>
                  <a:pt x="531335" y="131048"/>
                </a:lnTo>
                <a:lnTo>
                  <a:pt x="504177" y="95653"/>
                </a:lnTo>
                <a:lnTo>
                  <a:pt x="472073" y="64968"/>
                </a:lnTo>
                <a:lnTo>
                  <a:pt x="435674" y="39527"/>
                </a:lnTo>
                <a:lnTo>
                  <a:pt x="395630" y="19863"/>
                </a:lnTo>
                <a:lnTo>
                  <a:pt x="352594" y="6509"/>
                </a:lnTo>
                <a:lnTo>
                  <a:pt x="307218" y="0"/>
                </a:lnTo>
                <a:close/>
              </a:path>
            </a:pathLst>
          </a:custGeom>
          <a:solidFill>
            <a:srgbClr val="3742AE"/>
          </a:solidFill>
          <a:ln>
            <a:noFill/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B49E15BC-2196-4F48-8166-1FA69B0A85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2648" y="5439837"/>
            <a:ext cx="1008112" cy="977430"/>
          </a:xfrm>
          <a:prstGeom prst="rect">
            <a:avLst/>
          </a:prstGeom>
        </p:spPr>
      </p:pic>
      <p:sp>
        <p:nvSpPr>
          <p:cNvPr id="11" name="Prostokąt: zaokrąglone rogi 10">
            <a:extLst>
              <a:ext uri="{FF2B5EF4-FFF2-40B4-BE49-F238E27FC236}">
                <a16:creationId xmlns:a16="http://schemas.microsoft.com/office/drawing/2014/main" id="{754190EF-C25A-4F1B-9696-2A6D1A2BE73F}"/>
              </a:ext>
            </a:extLst>
          </p:cNvPr>
          <p:cNvSpPr/>
          <p:nvPr/>
        </p:nvSpPr>
        <p:spPr>
          <a:xfrm>
            <a:off x="593409" y="4155052"/>
            <a:ext cx="488950" cy="82235"/>
          </a:xfrm>
          <a:prstGeom prst="roundRect">
            <a:avLst>
              <a:gd name="adj" fmla="val 50000"/>
            </a:avLst>
          </a:prstGeom>
          <a:solidFill>
            <a:srgbClr val="3742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2" name="Prostokąt: zaokrąglone rogi 11">
            <a:extLst>
              <a:ext uri="{FF2B5EF4-FFF2-40B4-BE49-F238E27FC236}">
                <a16:creationId xmlns:a16="http://schemas.microsoft.com/office/drawing/2014/main" id="{033FFACB-B20F-40F0-88FA-5AF95F4CF62C}"/>
              </a:ext>
            </a:extLst>
          </p:cNvPr>
          <p:cNvSpPr/>
          <p:nvPr/>
        </p:nvSpPr>
        <p:spPr>
          <a:xfrm>
            <a:off x="5933629" y="4941933"/>
            <a:ext cx="488950" cy="82235"/>
          </a:xfrm>
          <a:prstGeom prst="roundRect">
            <a:avLst>
              <a:gd name="adj" fmla="val 50000"/>
            </a:avLst>
          </a:prstGeom>
          <a:solidFill>
            <a:srgbClr val="FECF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3" name="Prostokąt: zaokrąglone rogi 12">
            <a:extLst>
              <a:ext uri="{FF2B5EF4-FFF2-40B4-BE49-F238E27FC236}">
                <a16:creationId xmlns:a16="http://schemas.microsoft.com/office/drawing/2014/main" id="{E0E54CC7-A4B3-4DFE-AD62-70ECC54DEBF2}"/>
              </a:ext>
            </a:extLst>
          </p:cNvPr>
          <p:cNvSpPr/>
          <p:nvPr/>
        </p:nvSpPr>
        <p:spPr>
          <a:xfrm>
            <a:off x="11550658" y="5893656"/>
            <a:ext cx="488950" cy="82235"/>
          </a:xfrm>
          <a:prstGeom prst="roundRect">
            <a:avLst>
              <a:gd name="adj" fmla="val 50000"/>
            </a:avLst>
          </a:prstGeom>
          <a:solidFill>
            <a:srgbClr val="3742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4" name="Prostokąt: zaokrąglone rogi 13">
            <a:extLst>
              <a:ext uri="{FF2B5EF4-FFF2-40B4-BE49-F238E27FC236}">
                <a16:creationId xmlns:a16="http://schemas.microsoft.com/office/drawing/2014/main" id="{FE8470C4-C5DB-4D91-B60A-A4B4D44C01E9}"/>
              </a:ext>
            </a:extLst>
          </p:cNvPr>
          <p:cNvSpPr/>
          <p:nvPr/>
        </p:nvSpPr>
        <p:spPr>
          <a:xfrm>
            <a:off x="10654919" y="873787"/>
            <a:ext cx="488950" cy="82235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5" name="object 46">
            <a:extLst>
              <a:ext uri="{FF2B5EF4-FFF2-40B4-BE49-F238E27FC236}">
                <a16:creationId xmlns:a16="http://schemas.microsoft.com/office/drawing/2014/main" id="{7C7B8DCC-917D-4D74-8CC3-5619D75B4A84}"/>
              </a:ext>
            </a:extLst>
          </p:cNvPr>
          <p:cNvSpPr/>
          <p:nvPr/>
        </p:nvSpPr>
        <p:spPr>
          <a:xfrm>
            <a:off x="5173454" y="5162286"/>
            <a:ext cx="669346" cy="669346"/>
          </a:xfrm>
          <a:custGeom>
            <a:avLst/>
            <a:gdLst/>
            <a:ahLst/>
            <a:cxnLst/>
            <a:rect l="l" t="t" r="r" b="b"/>
            <a:pathLst>
              <a:path w="577850" h="577850">
                <a:moveTo>
                  <a:pt x="307218" y="0"/>
                </a:moveTo>
                <a:lnTo>
                  <a:pt x="260152" y="868"/>
                </a:lnTo>
                <a:lnTo>
                  <a:pt x="213831" y="9276"/>
                </a:lnTo>
                <a:lnTo>
                  <a:pt x="170618" y="24584"/>
                </a:lnTo>
                <a:lnTo>
                  <a:pt x="131048" y="46141"/>
                </a:lnTo>
                <a:lnTo>
                  <a:pt x="95653" y="73297"/>
                </a:lnTo>
                <a:lnTo>
                  <a:pt x="64968" y="105400"/>
                </a:lnTo>
                <a:lnTo>
                  <a:pt x="39527" y="141799"/>
                </a:lnTo>
                <a:lnTo>
                  <a:pt x="19863" y="181843"/>
                </a:lnTo>
                <a:lnTo>
                  <a:pt x="6509" y="224879"/>
                </a:lnTo>
                <a:lnTo>
                  <a:pt x="0" y="270258"/>
                </a:lnTo>
                <a:lnTo>
                  <a:pt x="868" y="317327"/>
                </a:lnTo>
                <a:lnTo>
                  <a:pt x="9272" y="363648"/>
                </a:lnTo>
                <a:lnTo>
                  <a:pt x="24579" y="406861"/>
                </a:lnTo>
                <a:lnTo>
                  <a:pt x="46136" y="446431"/>
                </a:lnTo>
                <a:lnTo>
                  <a:pt x="73292" y="481825"/>
                </a:lnTo>
                <a:lnTo>
                  <a:pt x="105396" y="512510"/>
                </a:lnTo>
                <a:lnTo>
                  <a:pt x="141796" y="537952"/>
                </a:lnTo>
                <a:lnTo>
                  <a:pt x="181840" y="557616"/>
                </a:lnTo>
                <a:lnTo>
                  <a:pt x="224878" y="570970"/>
                </a:lnTo>
                <a:lnTo>
                  <a:pt x="270257" y="577479"/>
                </a:lnTo>
                <a:lnTo>
                  <a:pt x="317327" y="576610"/>
                </a:lnTo>
                <a:lnTo>
                  <a:pt x="363648" y="568206"/>
                </a:lnTo>
                <a:lnTo>
                  <a:pt x="406861" y="552900"/>
                </a:lnTo>
                <a:lnTo>
                  <a:pt x="446431" y="531343"/>
                </a:lnTo>
                <a:lnTo>
                  <a:pt x="481825" y="504187"/>
                </a:lnTo>
                <a:lnTo>
                  <a:pt x="512510" y="472083"/>
                </a:lnTo>
                <a:lnTo>
                  <a:pt x="537952" y="435683"/>
                </a:lnTo>
                <a:lnTo>
                  <a:pt x="557616" y="395638"/>
                </a:lnTo>
                <a:lnTo>
                  <a:pt x="570970" y="352600"/>
                </a:lnTo>
                <a:lnTo>
                  <a:pt x="577479" y="307221"/>
                </a:lnTo>
                <a:lnTo>
                  <a:pt x="576610" y="260152"/>
                </a:lnTo>
                <a:lnTo>
                  <a:pt x="568203" y="213831"/>
                </a:lnTo>
                <a:lnTo>
                  <a:pt x="552894" y="170618"/>
                </a:lnTo>
                <a:lnTo>
                  <a:pt x="531335" y="131048"/>
                </a:lnTo>
                <a:lnTo>
                  <a:pt x="504177" y="95653"/>
                </a:lnTo>
                <a:lnTo>
                  <a:pt x="472073" y="64968"/>
                </a:lnTo>
                <a:lnTo>
                  <a:pt x="435674" y="39527"/>
                </a:lnTo>
                <a:lnTo>
                  <a:pt x="395630" y="19863"/>
                </a:lnTo>
                <a:lnTo>
                  <a:pt x="352594" y="6509"/>
                </a:lnTo>
                <a:lnTo>
                  <a:pt x="307218" y="0"/>
                </a:lnTo>
                <a:close/>
              </a:path>
            </a:pathLst>
          </a:custGeom>
          <a:noFill/>
          <a:ln w="57150">
            <a:solidFill>
              <a:srgbClr val="3742A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865554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414A077A-C39F-4320-A2DA-0C916D65C6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9"/>
            <a:ext cx="12192000" cy="6845801"/>
          </a:xfrm>
          <a:prstGeom prst="rect">
            <a:avLst/>
          </a:prstGeom>
        </p:spPr>
      </p:pic>
      <p:sp>
        <p:nvSpPr>
          <p:cNvPr id="4" name="Prostokąt zaokrąglony 3"/>
          <p:cNvSpPr/>
          <p:nvPr/>
        </p:nvSpPr>
        <p:spPr>
          <a:xfrm>
            <a:off x="5107772" y="1126451"/>
            <a:ext cx="1470310" cy="254479"/>
          </a:xfrm>
          <a:prstGeom prst="roundRect">
            <a:avLst/>
          </a:prstGeom>
          <a:solidFill>
            <a:srgbClr val="3742A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b="1" dirty="0"/>
              <a:t>Nazwa Pracodawcy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C1C9A5FC-B23B-4222-AACC-9BA02D7D51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0837" y="5470669"/>
            <a:ext cx="1008112" cy="977430"/>
          </a:xfrm>
          <a:prstGeom prst="rect">
            <a:avLst/>
          </a:prstGeom>
        </p:spPr>
      </p:pic>
      <p:sp>
        <p:nvSpPr>
          <p:cNvPr id="7" name="object 44">
            <a:extLst>
              <a:ext uri="{FF2B5EF4-FFF2-40B4-BE49-F238E27FC236}">
                <a16:creationId xmlns:a16="http://schemas.microsoft.com/office/drawing/2014/main" id="{40265022-648C-4D7E-B131-F4A6A2EF7982}"/>
              </a:ext>
            </a:extLst>
          </p:cNvPr>
          <p:cNvSpPr/>
          <p:nvPr/>
        </p:nvSpPr>
        <p:spPr>
          <a:xfrm rot="13399332">
            <a:off x="10305218" y="5209066"/>
            <a:ext cx="475993" cy="475993"/>
          </a:xfrm>
          <a:custGeom>
            <a:avLst/>
            <a:gdLst/>
            <a:ahLst/>
            <a:cxnLst/>
            <a:rect l="l" t="t" r="r" b="b"/>
            <a:pathLst>
              <a:path w="945515" h="945514">
                <a:moveTo>
                  <a:pt x="942883" y="425904"/>
                </a:moveTo>
                <a:lnTo>
                  <a:pt x="945231" y="474227"/>
                </a:lnTo>
                <a:lnTo>
                  <a:pt x="942742" y="521627"/>
                </a:lnTo>
                <a:lnTo>
                  <a:pt x="935630" y="567845"/>
                </a:lnTo>
                <a:lnTo>
                  <a:pt x="924108" y="612622"/>
                </a:lnTo>
                <a:lnTo>
                  <a:pt x="908388" y="655697"/>
                </a:lnTo>
                <a:lnTo>
                  <a:pt x="888684" y="696811"/>
                </a:lnTo>
                <a:lnTo>
                  <a:pt x="865208" y="735702"/>
                </a:lnTo>
                <a:lnTo>
                  <a:pt x="838173" y="772113"/>
                </a:lnTo>
                <a:lnTo>
                  <a:pt x="807792" y="805782"/>
                </a:lnTo>
                <a:lnTo>
                  <a:pt x="774278" y="836449"/>
                </a:lnTo>
                <a:lnTo>
                  <a:pt x="737843" y="863856"/>
                </a:lnTo>
                <a:lnTo>
                  <a:pt x="698701" y="887741"/>
                </a:lnTo>
                <a:lnTo>
                  <a:pt x="657064" y="907845"/>
                </a:lnTo>
                <a:lnTo>
                  <a:pt x="613145" y="923908"/>
                </a:lnTo>
                <a:lnTo>
                  <a:pt x="567157" y="935670"/>
                </a:lnTo>
                <a:lnTo>
                  <a:pt x="519313" y="942871"/>
                </a:lnTo>
                <a:lnTo>
                  <a:pt x="470991" y="945218"/>
                </a:lnTo>
                <a:lnTo>
                  <a:pt x="423591" y="942729"/>
                </a:lnTo>
                <a:lnTo>
                  <a:pt x="377374" y="935618"/>
                </a:lnTo>
                <a:lnTo>
                  <a:pt x="332599" y="924096"/>
                </a:lnTo>
                <a:lnTo>
                  <a:pt x="289525" y="908376"/>
                </a:lnTo>
                <a:lnTo>
                  <a:pt x="248413" y="888672"/>
                </a:lnTo>
                <a:lnTo>
                  <a:pt x="209523" y="865197"/>
                </a:lnTo>
                <a:lnTo>
                  <a:pt x="173114" y="838162"/>
                </a:lnTo>
                <a:lnTo>
                  <a:pt x="139446" y="807782"/>
                </a:lnTo>
                <a:lnTo>
                  <a:pt x="108779" y="774268"/>
                </a:lnTo>
                <a:lnTo>
                  <a:pt x="81373" y="737835"/>
                </a:lnTo>
                <a:lnTo>
                  <a:pt x="57487" y="698694"/>
                </a:lnTo>
                <a:lnTo>
                  <a:pt x="37382" y="657058"/>
                </a:lnTo>
                <a:lnTo>
                  <a:pt x="21317" y="613141"/>
                </a:lnTo>
                <a:lnTo>
                  <a:pt x="9552" y="567155"/>
                </a:lnTo>
                <a:lnTo>
                  <a:pt x="2347" y="519313"/>
                </a:lnTo>
                <a:lnTo>
                  <a:pt x="0" y="470991"/>
                </a:lnTo>
                <a:lnTo>
                  <a:pt x="2489" y="423591"/>
                </a:lnTo>
                <a:lnTo>
                  <a:pt x="9602" y="377374"/>
                </a:lnTo>
                <a:lnTo>
                  <a:pt x="21125" y="332599"/>
                </a:lnTo>
                <a:lnTo>
                  <a:pt x="36846" y="289525"/>
                </a:lnTo>
                <a:lnTo>
                  <a:pt x="56552" y="248413"/>
                </a:lnTo>
                <a:lnTo>
                  <a:pt x="80030" y="209523"/>
                </a:lnTo>
                <a:lnTo>
                  <a:pt x="107066" y="173114"/>
                </a:lnTo>
                <a:lnTo>
                  <a:pt x="137448" y="139446"/>
                </a:lnTo>
                <a:lnTo>
                  <a:pt x="170963" y="108779"/>
                </a:lnTo>
                <a:lnTo>
                  <a:pt x="207398" y="81373"/>
                </a:lnTo>
                <a:lnTo>
                  <a:pt x="246540" y="57487"/>
                </a:lnTo>
                <a:lnTo>
                  <a:pt x="288175" y="37382"/>
                </a:lnTo>
                <a:lnTo>
                  <a:pt x="332092" y="21317"/>
                </a:lnTo>
                <a:lnTo>
                  <a:pt x="378077" y="9552"/>
                </a:lnTo>
                <a:lnTo>
                  <a:pt x="425917" y="2347"/>
                </a:lnTo>
                <a:lnTo>
                  <a:pt x="474239" y="0"/>
                </a:lnTo>
                <a:lnTo>
                  <a:pt x="521639" y="2488"/>
                </a:lnTo>
                <a:lnTo>
                  <a:pt x="567857" y="9601"/>
                </a:lnTo>
                <a:lnTo>
                  <a:pt x="612633" y="21123"/>
                </a:lnTo>
                <a:lnTo>
                  <a:pt x="655707" y="36844"/>
                </a:lnTo>
                <a:lnTo>
                  <a:pt x="696820" y="56548"/>
                </a:lnTo>
                <a:lnTo>
                  <a:pt x="735711" y="80025"/>
                </a:lnTo>
                <a:lnTo>
                  <a:pt x="772121" y="107060"/>
                </a:lnTo>
                <a:lnTo>
                  <a:pt x="805789" y="137441"/>
                </a:lnTo>
                <a:lnTo>
                  <a:pt x="836456" y="170954"/>
                </a:lnTo>
                <a:lnTo>
                  <a:pt x="863863" y="207388"/>
                </a:lnTo>
                <a:lnTo>
                  <a:pt x="887748" y="246529"/>
                </a:lnTo>
                <a:lnTo>
                  <a:pt x="907853" y="288164"/>
                </a:lnTo>
                <a:lnTo>
                  <a:pt x="923917" y="332080"/>
                </a:lnTo>
                <a:lnTo>
                  <a:pt x="935680" y="378065"/>
                </a:lnTo>
                <a:lnTo>
                  <a:pt x="942883" y="425904"/>
                </a:lnTo>
                <a:close/>
              </a:path>
            </a:pathLst>
          </a:custGeom>
          <a:noFill/>
          <a:ln w="57150">
            <a:solidFill>
              <a:srgbClr val="3742A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46">
            <a:extLst>
              <a:ext uri="{FF2B5EF4-FFF2-40B4-BE49-F238E27FC236}">
                <a16:creationId xmlns:a16="http://schemas.microsoft.com/office/drawing/2014/main" id="{3A9E8069-D891-4081-AEE3-FCE36DEB75C6}"/>
              </a:ext>
            </a:extLst>
          </p:cNvPr>
          <p:cNvSpPr/>
          <p:nvPr/>
        </p:nvSpPr>
        <p:spPr>
          <a:xfrm rot="13399332">
            <a:off x="10737266" y="5713122"/>
            <a:ext cx="261828" cy="261828"/>
          </a:xfrm>
          <a:custGeom>
            <a:avLst/>
            <a:gdLst/>
            <a:ahLst/>
            <a:cxnLst/>
            <a:rect l="l" t="t" r="r" b="b"/>
            <a:pathLst>
              <a:path w="577850" h="577850">
                <a:moveTo>
                  <a:pt x="307218" y="0"/>
                </a:moveTo>
                <a:lnTo>
                  <a:pt x="260152" y="868"/>
                </a:lnTo>
                <a:lnTo>
                  <a:pt x="213831" y="9276"/>
                </a:lnTo>
                <a:lnTo>
                  <a:pt x="170618" y="24584"/>
                </a:lnTo>
                <a:lnTo>
                  <a:pt x="131048" y="46141"/>
                </a:lnTo>
                <a:lnTo>
                  <a:pt x="95653" y="73297"/>
                </a:lnTo>
                <a:lnTo>
                  <a:pt x="64968" y="105400"/>
                </a:lnTo>
                <a:lnTo>
                  <a:pt x="39527" y="141799"/>
                </a:lnTo>
                <a:lnTo>
                  <a:pt x="19863" y="181843"/>
                </a:lnTo>
                <a:lnTo>
                  <a:pt x="6509" y="224879"/>
                </a:lnTo>
                <a:lnTo>
                  <a:pt x="0" y="270258"/>
                </a:lnTo>
                <a:lnTo>
                  <a:pt x="868" y="317327"/>
                </a:lnTo>
                <a:lnTo>
                  <a:pt x="9272" y="363648"/>
                </a:lnTo>
                <a:lnTo>
                  <a:pt x="24579" y="406861"/>
                </a:lnTo>
                <a:lnTo>
                  <a:pt x="46136" y="446431"/>
                </a:lnTo>
                <a:lnTo>
                  <a:pt x="73292" y="481825"/>
                </a:lnTo>
                <a:lnTo>
                  <a:pt x="105396" y="512510"/>
                </a:lnTo>
                <a:lnTo>
                  <a:pt x="141796" y="537952"/>
                </a:lnTo>
                <a:lnTo>
                  <a:pt x="181840" y="557616"/>
                </a:lnTo>
                <a:lnTo>
                  <a:pt x="224878" y="570970"/>
                </a:lnTo>
                <a:lnTo>
                  <a:pt x="270257" y="577479"/>
                </a:lnTo>
                <a:lnTo>
                  <a:pt x="317327" y="576610"/>
                </a:lnTo>
                <a:lnTo>
                  <a:pt x="363648" y="568206"/>
                </a:lnTo>
                <a:lnTo>
                  <a:pt x="406861" y="552900"/>
                </a:lnTo>
                <a:lnTo>
                  <a:pt x="446431" y="531343"/>
                </a:lnTo>
                <a:lnTo>
                  <a:pt x="481825" y="504187"/>
                </a:lnTo>
                <a:lnTo>
                  <a:pt x="512510" y="472083"/>
                </a:lnTo>
                <a:lnTo>
                  <a:pt x="537952" y="435683"/>
                </a:lnTo>
                <a:lnTo>
                  <a:pt x="557616" y="395638"/>
                </a:lnTo>
                <a:lnTo>
                  <a:pt x="570970" y="352600"/>
                </a:lnTo>
                <a:lnTo>
                  <a:pt x="577479" y="307221"/>
                </a:lnTo>
                <a:lnTo>
                  <a:pt x="576610" y="260152"/>
                </a:lnTo>
                <a:lnTo>
                  <a:pt x="568203" y="213831"/>
                </a:lnTo>
                <a:lnTo>
                  <a:pt x="552894" y="170618"/>
                </a:lnTo>
                <a:lnTo>
                  <a:pt x="531335" y="131048"/>
                </a:lnTo>
                <a:lnTo>
                  <a:pt x="504177" y="95653"/>
                </a:lnTo>
                <a:lnTo>
                  <a:pt x="472073" y="64968"/>
                </a:lnTo>
                <a:lnTo>
                  <a:pt x="435674" y="39527"/>
                </a:lnTo>
                <a:lnTo>
                  <a:pt x="395630" y="19863"/>
                </a:lnTo>
                <a:lnTo>
                  <a:pt x="352594" y="6509"/>
                </a:lnTo>
                <a:lnTo>
                  <a:pt x="30721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BCBA560F-804C-4A4B-A6A1-5FE40CFD3B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562" y="158711"/>
            <a:ext cx="1008112" cy="977430"/>
          </a:xfrm>
          <a:prstGeom prst="rect">
            <a:avLst/>
          </a:prstGeom>
        </p:spPr>
      </p:pic>
      <p:sp>
        <p:nvSpPr>
          <p:cNvPr id="10" name="object 46">
            <a:extLst>
              <a:ext uri="{FF2B5EF4-FFF2-40B4-BE49-F238E27FC236}">
                <a16:creationId xmlns:a16="http://schemas.microsoft.com/office/drawing/2014/main" id="{A8892FA6-AB3F-42D4-A7E5-7E402CC604FC}"/>
              </a:ext>
            </a:extLst>
          </p:cNvPr>
          <p:cNvSpPr/>
          <p:nvPr/>
        </p:nvSpPr>
        <p:spPr>
          <a:xfrm rot="13399332">
            <a:off x="2660067" y="5156395"/>
            <a:ext cx="261828" cy="261828"/>
          </a:xfrm>
          <a:custGeom>
            <a:avLst/>
            <a:gdLst/>
            <a:ahLst/>
            <a:cxnLst/>
            <a:rect l="l" t="t" r="r" b="b"/>
            <a:pathLst>
              <a:path w="577850" h="577850">
                <a:moveTo>
                  <a:pt x="307218" y="0"/>
                </a:moveTo>
                <a:lnTo>
                  <a:pt x="260152" y="868"/>
                </a:lnTo>
                <a:lnTo>
                  <a:pt x="213831" y="9276"/>
                </a:lnTo>
                <a:lnTo>
                  <a:pt x="170618" y="24584"/>
                </a:lnTo>
                <a:lnTo>
                  <a:pt x="131048" y="46141"/>
                </a:lnTo>
                <a:lnTo>
                  <a:pt x="95653" y="73297"/>
                </a:lnTo>
                <a:lnTo>
                  <a:pt x="64968" y="105400"/>
                </a:lnTo>
                <a:lnTo>
                  <a:pt x="39527" y="141799"/>
                </a:lnTo>
                <a:lnTo>
                  <a:pt x="19863" y="181843"/>
                </a:lnTo>
                <a:lnTo>
                  <a:pt x="6509" y="224879"/>
                </a:lnTo>
                <a:lnTo>
                  <a:pt x="0" y="270258"/>
                </a:lnTo>
                <a:lnTo>
                  <a:pt x="868" y="317327"/>
                </a:lnTo>
                <a:lnTo>
                  <a:pt x="9272" y="363648"/>
                </a:lnTo>
                <a:lnTo>
                  <a:pt x="24579" y="406861"/>
                </a:lnTo>
                <a:lnTo>
                  <a:pt x="46136" y="446431"/>
                </a:lnTo>
                <a:lnTo>
                  <a:pt x="73292" y="481825"/>
                </a:lnTo>
                <a:lnTo>
                  <a:pt x="105396" y="512510"/>
                </a:lnTo>
                <a:lnTo>
                  <a:pt x="141796" y="537952"/>
                </a:lnTo>
                <a:lnTo>
                  <a:pt x="181840" y="557616"/>
                </a:lnTo>
                <a:lnTo>
                  <a:pt x="224878" y="570970"/>
                </a:lnTo>
                <a:lnTo>
                  <a:pt x="270257" y="577479"/>
                </a:lnTo>
                <a:lnTo>
                  <a:pt x="317327" y="576610"/>
                </a:lnTo>
                <a:lnTo>
                  <a:pt x="363648" y="568206"/>
                </a:lnTo>
                <a:lnTo>
                  <a:pt x="406861" y="552900"/>
                </a:lnTo>
                <a:lnTo>
                  <a:pt x="446431" y="531343"/>
                </a:lnTo>
                <a:lnTo>
                  <a:pt x="481825" y="504187"/>
                </a:lnTo>
                <a:lnTo>
                  <a:pt x="512510" y="472083"/>
                </a:lnTo>
                <a:lnTo>
                  <a:pt x="537952" y="435683"/>
                </a:lnTo>
                <a:lnTo>
                  <a:pt x="557616" y="395638"/>
                </a:lnTo>
                <a:lnTo>
                  <a:pt x="570970" y="352600"/>
                </a:lnTo>
                <a:lnTo>
                  <a:pt x="577479" y="307221"/>
                </a:lnTo>
                <a:lnTo>
                  <a:pt x="576610" y="260152"/>
                </a:lnTo>
                <a:lnTo>
                  <a:pt x="568203" y="213831"/>
                </a:lnTo>
                <a:lnTo>
                  <a:pt x="552894" y="170618"/>
                </a:lnTo>
                <a:lnTo>
                  <a:pt x="531335" y="131048"/>
                </a:lnTo>
                <a:lnTo>
                  <a:pt x="504177" y="95653"/>
                </a:lnTo>
                <a:lnTo>
                  <a:pt x="472073" y="64968"/>
                </a:lnTo>
                <a:lnTo>
                  <a:pt x="435674" y="39527"/>
                </a:lnTo>
                <a:lnTo>
                  <a:pt x="395630" y="19863"/>
                </a:lnTo>
                <a:lnTo>
                  <a:pt x="352594" y="6509"/>
                </a:lnTo>
                <a:lnTo>
                  <a:pt x="30721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Prostokąt: zaokrąglone rogi 10">
            <a:extLst>
              <a:ext uri="{FF2B5EF4-FFF2-40B4-BE49-F238E27FC236}">
                <a16:creationId xmlns:a16="http://schemas.microsoft.com/office/drawing/2014/main" id="{011EB39E-9F98-4FDE-96FB-836C50B9C228}"/>
              </a:ext>
            </a:extLst>
          </p:cNvPr>
          <p:cNvSpPr/>
          <p:nvPr/>
        </p:nvSpPr>
        <p:spPr>
          <a:xfrm>
            <a:off x="2534177" y="1878383"/>
            <a:ext cx="488950" cy="82235"/>
          </a:xfrm>
          <a:prstGeom prst="roundRect">
            <a:avLst>
              <a:gd name="adj" fmla="val 50000"/>
            </a:avLst>
          </a:prstGeom>
          <a:solidFill>
            <a:srgbClr val="3742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2" name="Prostokąt: zaokrąglone rogi 11">
            <a:extLst>
              <a:ext uri="{FF2B5EF4-FFF2-40B4-BE49-F238E27FC236}">
                <a16:creationId xmlns:a16="http://schemas.microsoft.com/office/drawing/2014/main" id="{157E0031-C919-41ED-9AEB-69A68FEAB438}"/>
              </a:ext>
            </a:extLst>
          </p:cNvPr>
          <p:cNvSpPr/>
          <p:nvPr/>
        </p:nvSpPr>
        <p:spPr>
          <a:xfrm>
            <a:off x="9084266" y="4099068"/>
            <a:ext cx="488950" cy="82235"/>
          </a:xfrm>
          <a:prstGeom prst="roundRect">
            <a:avLst>
              <a:gd name="adj" fmla="val 50000"/>
            </a:avLst>
          </a:prstGeom>
          <a:solidFill>
            <a:srgbClr val="3742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" name="Prostokąt zaokrąglony 1"/>
          <p:cNvSpPr/>
          <p:nvPr/>
        </p:nvSpPr>
        <p:spPr>
          <a:xfrm>
            <a:off x="5005137" y="664143"/>
            <a:ext cx="914400" cy="2310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 descr="Obraz zawierający tekst, projekt graficzny, zrzut ekranu, Czcionka&#10;&#10;Opis wygenerowany automatycznie">
            <a:extLst>
              <a:ext uri="{FF2B5EF4-FFF2-40B4-BE49-F238E27FC236}">
                <a16:creationId xmlns:a16="http://schemas.microsoft.com/office/drawing/2014/main" id="{3F316630-5BBA-0A61-BE27-E4158FD1EE4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0205" y="2148840"/>
            <a:ext cx="482579" cy="304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4689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CC7E5C77-88FE-4E26-AC3A-91548A91DD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054" y="2693"/>
            <a:ext cx="12192000" cy="6845801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38F5C09B-6770-4999-B50D-1A2C050CF09D}"/>
              </a:ext>
            </a:extLst>
          </p:cNvPr>
          <p:cNvSpPr txBox="1"/>
          <p:nvPr/>
        </p:nvSpPr>
        <p:spPr>
          <a:xfrm>
            <a:off x="307910" y="2108718"/>
            <a:ext cx="1161661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b="1" dirty="0">
                <a:solidFill>
                  <a:schemeClr val="bg1"/>
                </a:solidFill>
                <a:latin typeface="Ubuntu "/>
              </a:rPr>
              <a:t>Powodzenia na drodze do dobrej formy!</a:t>
            </a:r>
          </a:p>
          <a:p>
            <a:endParaRPr lang="pl-PL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998897B4-DF2A-41AA-A5C7-C0E87E31BD6C}"/>
              </a:ext>
            </a:extLst>
          </p:cNvPr>
          <p:cNvSpPr txBox="1"/>
          <p:nvPr/>
        </p:nvSpPr>
        <p:spPr>
          <a:xfrm>
            <a:off x="307911" y="3491211"/>
            <a:ext cx="116166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dirty="0">
                <a:solidFill>
                  <a:srgbClr val="00FF00"/>
                </a:solidFill>
                <a:latin typeface="Ubuntu 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www.kartamultisport.pl</a:t>
            </a:r>
            <a:r>
              <a:rPr lang="pl-PL" sz="4000" dirty="0">
                <a:solidFill>
                  <a:srgbClr val="00FF00"/>
                </a:solidFill>
                <a:latin typeface="Ubuntu 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40330581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ytuły i podziały sekcji">
  <a:themeElements>
    <a:clrScheme name="MS">
      <a:dk1>
        <a:srgbClr val="000000"/>
      </a:dk1>
      <a:lt1>
        <a:sysClr val="window" lastClr="FFFFFF"/>
      </a:lt1>
      <a:dk2>
        <a:srgbClr val="3642AE"/>
      </a:dk2>
      <a:lt2>
        <a:srgbClr val="EDEDED"/>
      </a:lt2>
      <a:accent1>
        <a:srgbClr val="3642AE"/>
      </a:accent1>
      <a:accent2>
        <a:srgbClr val="33CCCC"/>
      </a:accent2>
      <a:accent3>
        <a:srgbClr val="EDB926"/>
      </a:accent3>
      <a:accent4>
        <a:srgbClr val="8DD86F"/>
      </a:accent4>
      <a:accent5>
        <a:srgbClr val="EA6739"/>
      </a:accent5>
      <a:accent6>
        <a:srgbClr val="9755FF"/>
      </a:accent6>
      <a:hlink>
        <a:srgbClr val="33CCCC"/>
      </a:hlink>
      <a:folHlink>
        <a:srgbClr val="0D8C85"/>
      </a:folHlink>
    </a:clrScheme>
    <a:fontScheme name="MultiSport_fonty">
      <a:majorFont>
        <a:latin typeface="Ubuntu"/>
        <a:ea typeface=""/>
        <a:cs typeface=""/>
      </a:majorFont>
      <a:minorFont>
        <a:latin typeface="Ubuntu Light"/>
        <a:ea typeface=""/>
        <a:cs typeface="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1" id="{4235788A-E20F-4F19-A0EA-F80C30F20C6C}" vid="{20B47CDF-1D1A-4125-B1D3-422D1A6D17B2}"/>
    </a:ext>
  </a:extLst>
</a:theme>
</file>

<file path=ppt/theme/theme3.xml><?xml version="1.0" encoding="utf-8"?>
<a:theme xmlns:a="http://schemas.openxmlformats.org/drawingml/2006/main" name="Slajdy">
  <a:themeElements>
    <a:clrScheme name="MS_Colors">
      <a:dk1>
        <a:srgbClr val="000000"/>
      </a:dk1>
      <a:lt1>
        <a:sysClr val="window" lastClr="FFFFFF"/>
      </a:lt1>
      <a:dk2>
        <a:srgbClr val="3642AE"/>
      </a:dk2>
      <a:lt2>
        <a:srgbClr val="EDEDED"/>
      </a:lt2>
      <a:accent1>
        <a:srgbClr val="3642AE"/>
      </a:accent1>
      <a:accent2>
        <a:srgbClr val="3BB7B4"/>
      </a:accent2>
      <a:accent3>
        <a:srgbClr val="EDB824"/>
      </a:accent3>
      <a:accent4>
        <a:srgbClr val="8DD86F"/>
      </a:accent4>
      <a:accent5>
        <a:srgbClr val="EA6739"/>
      </a:accent5>
      <a:accent6>
        <a:srgbClr val="9755FF"/>
      </a:accent6>
      <a:hlink>
        <a:srgbClr val="3BB7B4"/>
      </a:hlink>
      <a:folHlink>
        <a:srgbClr val="0D8C85"/>
      </a:folHlink>
    </a:clrScheme>
    <a:fontScheme name="Niestandardowy 1">
      <a:majorFont>
        <a:latin typeface="Ubuntu"/>
        <a:ea typeface=""/>
        <a:cs typeface=""/>
      </a:majorFont>
      <a:minorFont>
        <a:latin typeface="Ubuntu Light"/>
        <a:ea typeface=""/>
        <a:cs typeface="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152400" cap="rnd">
          <a:round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</a:objectDefaults>
  <a:extraClrSchemeLst/>
  <a:extLst>
    <a:ext uri="{05A4C25C-085E-4340-85A3-A5531E510DB2}">
      <thm15:themeFamily xmlns:thm15="http://schemas.microsoft.com/office/thememl/2012/main" name="Prezentacja1" id="{4235788A-E20F-4F19-A0EA-F80C30F20C6C}" vid="{30F17273-F2BC-465E-9782-A44375F07E7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4546</TotalTime>
  <Words>165</Words>
  <Application>Microsoft Office PowerPoint</Application>
  <PresentationFormat>Panoramiczny</PresentationFormat>
  <Paragraphs>16</Paragraphs>
  <Slides>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3</vt:i4>
      </vt:variant>
      <vt:variant>
        <vt:lpstr>Tytuły slajdów</vt:lpstr>
      </vt:variant>
      <vt:variant>
        <vt:i4>9</vt:i4>
      </vt:variant>
    </vt:vector>
  </HeadingPairs>
  <TitlesOfParts>
    <vt:vector size="18" baseType="lpstr">
      <vt:lpstr>Arial</vt:lpstr>
      <vt:lpstr>Calibri</vt:lpstr>
      <vt:lpstr>Calibri Light</vt:lpstr>
      <vt:lpstr>Ubuntu</vt:lpstr>
      <vt:lpstr>Ubuntu </vt:lpstr>
      <vt:lpstr>Ubuntu Light</vt:lpstr>
      <vt:lpstr>Motyw pakietu Office</vt:lpstr>
      <vt:lpstr>Tytuły i podziały sekcji</vt:lpstr>
      <vt:lpstr>Slajdy</vt:lpstr>
      <vt:lpstr>Instrukcja zakładania  konta na platformie eMultiSport W 6 prostych krokach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Agata Wojciechowska</dc:creator>
  <cp:lastModifiedBy>julia.gaca</cp:lastModifiedBy>
  <cp:revision>44</cp:revision>
  <dcterms:created xsi:type="dcterms:W3CDTF">2021-05-10T09:59:54Z</dcterms:created>
  <dcterms:modified xsi:type="dcterms:W3CDTF">2024-04-18T12:50:49Z</dcterms:modified>
</cp:coreProperties>
</file>